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439" r:id="rId3"/>
    <p:sldId id="264" r:id="rId4"/>
    <p:sldId id="265" r:id="rId5"/>
    <p:sldId id="447" r:id="rId6"/>
    <p:sldId id="267" r:id="rId7"/>
    <p:sldId id="268" r:id="rId8"/>
    <p:sldId id="304" r:id="rId9"/>
    <p:sldId id="258" r:id="rId10"/>
    <p:sldId id="259" r:id="rId11"/>
    <p:sldId id="263" r:id="rId12"/>
    <p:sldId id="260" r:id="rId13"/>
    <p:sldId id="305" r:id="rId14"/>
    <p:sldId id="270" r:id="rId15"/>
    <p:sldId id="441" r:id="rId16"/>
    <p:sldId id="271" r:id="rId17"/>
    <p:sldId id="278" r:id="rId18"/>
    <p:sldId id="274" r:id="rId19"/>
    <p:sldId id="297" r:id="rId20"/>
    <p:sldId id="306" r:id="rId21"/>
    <p:sldId id="442" r:id="rId22"/>
    <p:sldId id="273" r:id="rId23"/>
    <p:sldId id="275" r:id="rId24"/>
    <p:sldId id="276" r:id="rId25"/>
    <p:sldId id="277" r:id="rId26"/>
    <p:sldId id="443" r:id="rId27"/>
    <p:sldId id="280" r:id="rId28"/>
    <p:sldId id="300" r:id="rId29"/>
    <p:sldId id="282" r:id="rId30"/>
    <p:sldId id="283" r:id="rId31"/>
    <p:sldId id="444" r:id="rId32"/>
    <p:sldId id="445" r:id="rId33"/>
    <p:sldId id="446" r:id="rId34"/>
    <p:sldId id="285" r:id="rId35"/>
    <p:sldId id="451" r:id="rId36"/>
    <p:sldId id="449" r:id="rId37"/>
    <p:sldId id="452" r:id="rId38"/>
    <p:sldId id="453" r:id="rId39"/>
    <p:sldId id="454" r:id="rId40"/>
    <p:sldId id="455" r:id="rId41"/>
    <p:sldId id="456" r:id="rId42"/>
    <p:sldId id="457" r:id="rId43"/>
    <p:sldId id="448" r:id="rId44"/>
    <p:sldId id="288" r:id="rId45"/>
    <p:sldId id="318" r:id="rId46"/>
    <p:sldId id="317" r:id="rId47"/>
    <p:sldId id="426" r:id="rId48"/>
    <p:sldId id="431" r:id="rId49"/>
    <p:sldId id="437" r:id="rId50"/>
    <p:sldId id="440" r:id="rId51"/>
    <p:sldId id="319" r:id="rId52"/>
    <p:sldId id="320" r:id="rId53"/>
    <p:sldId id="458" r:id="rId54"/>
    <p:sldId id="459" r:id="rId55"/>
    <p:sldId id="321" r:id="rId56"/>
    <p:sldId id="346" r:id="rId57"/>
    <p:sldId id="324" r:id="rId58"/>
    <p:sldId id="436" r:id="rId59"/>
    <p:sldId id="326" r:id="rId60"/>
    <p:sldId id="327" r:id="rId61"/>
    <p:sldId id="339" r:id="rId62"/>
    <p:sldId id="460" r:id="rId63"/>
    <p:sldId id="461" r:id="rId64"/>
    <p:sldId id="341" r:id="rId65"/>
    <p:sldId id="435" r:id="rId66"/>
    <p:sldId id="34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DB4A4A"/>
    <a:srgbClr val="008800"/>
    <a:srgbClr val="008900"/>
    <a:srgbClr val="00B0F0"/>
    <a:srgbClr val="898989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2F2F9-6197-46C0-AC96-BD5AD71C2E4C}" v="1109" dt="2023-05-14T03:55:09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en Eum" userId="44ab4693-4e2c-41e8-b41c-b7f3140c20bd" providerId="ADAL" clId="{A9E2F2F9-6197-46C0-AC96-BD5AD71C2E4C}"/>
    <pc:docChg chg="undo redo custSel addSld delSld modSld sldOrd">
      <pc:chgData name="Brenden Eum" userId="44ab4693-4e2c-41e8-b41c-b7f3140c20bd" providerId="ADAL" clId="{A9E2F2F9-6197-46C0-AC96-BD5AD71C2E4C}" dt="2023-05-14T04:26:44.629" v="4142" actId="20577"/>
      <pc:docMkLst>
        <pc:docMk/>
      </pc:docMkLst>
      <pc:sldChg chg="addSp delSp modSp mod">
        <pc:chgData name="Brenden Eum" userId="44ab4693-4e2c-41e8-b41c-b7f3140c20bd" providerId="ADAL" clId="{A9E2F2F9-6197-46C0-AC96-BD5AD71C2E4C}" dt="2023-05-14T03:37:41.808" v="4131" actId="20577"/>
        <pc:sldMkLst>
          <pc:docMk/>
          <pc:sldMk cId="4208552021" sldId="257"/>
        </pc:sldMkLst>
        <pc:spChg chg="mod">
          <ac:chgData name="Brenden Eum" userId="44ab4693-4e2c-41e8-b41c-b7f3140c20bd" providerId="ADAL" clId="{A9E2F2F9-6197-46C0-AC96-BD5AD71C2E4C}" dt="2023-05-14T03:37:41.808" v="4131" actId="20577"/>
          <ac:spMkLst>
            <pc:docMk/>
            <pc:sldMk cId="4208552021" sldId="257"/>
            <ac:spMk id="2" creationId="{70DC5B8A-6D06-7FC1-981D-9B3C1D13257B}"/>
          </ac:spMkLst>
        </pc:spChg>
        <pc:spChg chg="mod">
          <ac:chgData name="Brenden Eum" userId="44ab4693-4e2c-41e8-b41c-b7f3140c20bd" providerId="ADAL" clId="{A9E2F2F9-6197-46C0-AC96-BD5AD71C2E4C}" dt="2023-05-05T17:24:22.595" v="1891" actId="20577"/>
          <ac:spMkLst>
            <pc:docMk/>
            <pc:sldMk cId="4208552021" sldId="257"/>
            <ac:spMk id="3" creationId="{4F37F68F-9A75-ED2D-603F-54BE47671C0C}"/>
          </ac:spMkLst>
        </pc:spChg>
        <pc:spChg chg="mod">
          <ac:chgData name="Brenden Eum" userId="44ab4693-4e2c-41e8-b41c-b7f3140c20bd" providerId="ADAL" clId="{A9E2F2F9-6197-46C0-AC96-BD5AD71C2E4C}" dt="2023-05-05T17:24:35.400" v="1893" actId="113"/>
          <ac:spMkLst>
            <pc:docMk/>
            <pc:sldMk cId="4208552021" sldId="257"/>
            <ac:spMk id="5" creationId="{5FEEC798-E693-E43C-A77B-582599F52EEC}"/>
          </ac:spMkLst>
        </pc:spChg>
        <pc:spChg chg="add del mod">
          <ac:chgData name="Brenden Eum" userId="44ab4693-4e2c-41e8-b41c-b7f3140c20bd" providerId="ADAL" clId="{A9E2F2F9-6197-46C0-AC96-BD5AD71C2E4C}" dt="2023-05-05T17:20:22.088" v="1747"/>
          <ac:spMkLst>
            <pc:docMk/>
            <pc:sldMk cId="4208552021" sldId="257"/>
            <ac:spMk id="8" creationId="{7D794D44-6FFB-8B0C-D271-A56A785E1202}"/>
          </ac:spMkLst>
        </pc:spChg>
      </pc:sldChg>
      <pc:sldChg chg="modSp add mod ord">
        <pc:chgData name="Brenden Eum" userId="44ab4693-4e2c-41e8-b41c-b7f3140c20bd" providerId="ADAL" clId="{A9E2F2F9-6197-46C0-AC96-BD5AD71C2E4C}" dt="2023-05-05T17:21:13.196" v="1761" actId="115"/>
        <pc:sldMkLst>
          <pc:docMk/>
          <pc:sldMk cId="466094686" sldId="258"/>
        </pc:sldMkLst>
        <pc:spChg chg="mod">
          <ac:chgData name="Brenden Eum" userId="44ab4693-4e2c-41e8-b41c-b7f3140c20bd" providerId="ADAL" clId="{A9E2F2F9-6197-46C0-AC96-BD5AD71C2E4C}" dt="2023-05-05T17:21:13.196" v="1761" actId="115"/>
          <ac:spMkLst>
            <pc:docMk/>
            <pc:sldMk cId="466094686" sldId="258"/>
            <ac:spMk id="2" creationId="{8D0E823F-E5CB-C758-4710-686ED50DC0EF}"/>
          </ac:spMkLst>
        </pc:spChg>
      </pc:sldChg>
      <pc:sldChg chg="modSp add mod">
        <pc:chgData name="Brenden Eum" userId="44ab4693-4e2c-41e8-b41c-b7f3140c20bd" providerId="ADAL" clId="{A9E2F2F9-6197-46C0-AC96-BD5AD71C2E4C}" dt="2023-05-05T17:21:15.696" v="1763" actId="115"/>
        <pc:sldMkLst>
          <pc:docMk/>
          <pc:sldMk cId="762998300" sldId="259"/>
        </pc:sldMkLst>
        <pc:spChg chg="mod">
          <ac:chgData name="Brenden Eum" userId="44ab4693-4e2c-41e8-b41c-b7f3140c20bd" providerId="ADAL" clId="{A9E2F2F9-6197-46C0-AC96-BD5AD71C2E4C}" dt="2023-05-05T17:21:15.696" v="1763" actId="115"/>
          <ac:spMkLst>
            <pc:docMk/>
            <pc:sldMk cId="762998300" sldId="259"/>
            <ac:spMk id="2" creationId="{8D0E823F-E5CB-C758-4710-686ED50DC0EF}"/>
          </ac:spMkLst>
        </pc:spChg>
      </pc:sldChg>
      <pc:sldChg chg="modSp add">
        <pc:chgData name="Brenden Eum" userId="44ab4693-4e2c-41e8-b41c-b7f3140c20bd" providerId="ADAL" clId="{A9E2F2F9-6197-46C0-AC96-BD5AD71C2E4C}" dt="2023-05-05T17:21:25.574" v="1767" actId="115"/>
        <pc:sldMkLst>
          <pc:docMk/>
          <pc:sldMk cId="55671882" sldId="260"/>
        </pc:sldMkLst>
        <pc:spChg chg="mod">
          <ac:chgData name="Brenden Eum" userId="44ab4693-4e2c-41e8-b41c-b7f3140c20bd" providerId="ADAL" clId="{A9E2F2F9-6197-46C0-AC96-BD5AD71C2E4C}" dt="2023-05-05T17:21:25.574" v="1767" actId="115"/>
          <ac:spMkLst>
            <pc:docMk/>
            <pc:sldMk cId="55671882" sldId="260"/>
            <ac:spMk id="2" creationId="{7C638347-CA03-2FC5-EB62-54B8E5330FD1}"/>
          </ac:spMkLst>
        </pc:spChg>
      </pc:sldChg>
      <pc:sldChg chg="modSp add mod">
        <pc:chgData name="Brenden Eum" userId="44ab4693-4e2c-41e8-b41c-b7f3140c20bd" providerId="ADAL" clId="{A9E2F2F9-6197-46C0-AC96-BD5AD71C2E4C}" dt="2023-05-05T17:21:18.972" v="1765" actId="115"/>
        <pc:sldMkLst>
          <pc:docMk/>
          <pc:sldMk cId="2158471102" sldId="263"/>
        </pc:sldMkLst>
        <pc:spChg chg="mod">
          <ac:chgData name="Brenden Eum" userId="44ab4693-4e2c-41e8-b41c-b7f3140c20bd" providerId="ADAL" clId="{A9E2F2F9-6197-46C0-AC96-BD5AD71C2E4C}" dt="2023-05-05T17:21:18.972" v="1765" actId="115"/>
          <ac:spMkLst>
            <pc:docMk/>
            <pc:sldMk cId="2158471102" sldId="263"/>
            <ac:spMk id="2" creationId="{8D0E823F-E5CB-C758-4710-686ED50DC0EF}"/>
          </ac:spMkLst>
        </pc:spChg>
        <pc:spChg chg="mod">
          <ac:chgData name="Brenden Eum" userId="44ab4693-4e2c-41e8-b41c-b7f3140c20bd" providerId="ADAL" clId="{A9E2F2F9-6197-46C0-AC96-BD5AD71C2E4C}" dt="2023-05-05T16:15:58.814" v="1001" actId="20577"/>
          <ac:spMkLst>
            <pc:docMk/>
            <pc:sldMk cId="2158471102" sldId="263"/>
            <ac:spMk id="7" creationId="{A8CEF38E-D7EC-C185-34CE-5D33E43D0498}"/>
          </ac:spMkLst>
        </pc:spChg>
      </pc:sldChg>
      <pc:sldChg chg="modSp add mod">
        <pc:chgData name="Brenden Eum" userId="44ab4693-4e2c-41e8-b41c-b7f3140c20bd" providerId="ADAL" clId="{A9E2F2F9-6197-46C0-AC96-BD5AD71C2E4C}" dt="2023-05-05T17:20:43.968" v="1751" actId="115"/>
        <pc:sldMkLst>
          <pc:docMk/>
          <pc:sldMk cId="4036279759" sldId="264"/>
        </pc:sldMkLst>
        <pc:spChg chg="mod">
          <ac:chgData name="Brenden Eum" userId="44ab4693-4e2c-41e8-b41c-b7f3140c20bd" providerId="ADAL" clId="{A9E2F2F9-6197-46C0-AC96-BD5AD71C2E4C}" dt="2023-05-05T17:20:43.968" v="1751" actId="115"/>
          <ac:spMkLst>
            <pc:docMk/>
            <pc:sldMk cId="4036279759" sldId="264"/>
            <ac:spMk id="2" creationId="{23BA5010-081A-7049-05F3-3F5EA788911F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4T03:55:09.408" v="4135"/>
        <pc:sldMkLst>
          <pc:docMk/>
          <pc:sldMk cId="3139591027" sldId="265"/>
        </pc:sldMkLst>
        <pc:spChg chg="mod">
          <ac:chgData name="Brenden Eum" userId="44ab4693-4e2c-41e8-b41c-b7f3140c20bd" providerId="ADAL" clId="{A9E2F2F9-6197-46C0-AC96-BD5AD71C2E4C}" dt="2023-05-05T17:20:58.382" v="1753" actId="115"/>
          <ac:spMkLst>
            <pc:docMk/>
            <pc:sldMk cId="3139591027" sldId="265"/>
            <ac:spMk id="2" creationId="{8F576F45-7249-1C26-AEE8-B6103567877C}"/>
          </ac:spMkLst>
        </pc:spChg>
        <pc:spChg chg="mod">
          <ac:chgData name="Brenden Eum" userId="44ab4693-4e2c-41e8-b41c-b7f3140c20bd" providerId="ADAL" clId="{A9E2F2F9-6197-46C0-AC96-BD5AD71C2E4C}" dt="2023-05-05T16:05:49.985" v="767" actId="121"/>
          <ac:spMkLst>
            <pc:docMk/>
            <pc:sldMk cId="3139591027" sldId="265"/>
            <ac:spMk id="8" creationId="{FF4B482B-14DB-35EE-B143-6AAF2A696D4B}"/>
          </ac:spMkLst>
        </pc:spChg>
        <pc:spChg chg="mod">
          <ac:chgData name="Brenden Eum" userId="44ab4693-4e2c-41e8-b41c-b7f3140c20bd" providerId="ADAL" clId="{A9E2F2F9-6197-46C0-AC96-BD5AD71C2E4C}" dt="2023-05-05T16:06:01.688" v="769"/>
          <ac:spMkLst>
            <pc:docMk/>
            <pc:sldMk cId="3139591027" sldId="265"/>
            <ac:spMk id="11" creationId="{0326D1CD-E816-CCE8-FE19-C3BDC6049288}"/>
          </ac:spMkLst>
        </pc:spChg>
        <pc:spChg chg="mod">
          <ac:chgData name="Brenden Eum" userId="44ab4693-4e2c-41e8-b41c-b7f3140c20bd" providerId="ADAL" clId="{A9E2F2F9-6197-46C0-AC96-BD5AD71C2E4C}" dt="2023-05-05T16:05:57.774" v="768"/>
          <ac:spMkLst>
            <pc:docMk/>
            <pc:sldMk cId="3139591027" sldId="265"/>
            <ac:spMk id="14" creationId="{84B96828-0DB0-EBAB-78D2-B9A97883D8F5}"/>
          </ac:spMkLst>
        </pc:spChg>
        <pc:spChg chg="add del">
          <ac:chgData name="Brenden Eum" userId="44ab4693-4e2c-41e8-b41c-b7f3140c20bd" providerId="ADAL" clId="{A9E2F2F9-6197-46C0-AC96-BD5AD71C2E4C}" dt="2023-05-05T16:09:14.502" v="796" actId="11529"/>
          <ac:spMkLst>
            <pc:docMk/>
            <pc:sldMk cId="3139591027" sldId="265"/>
            <ac:spMk id="16" creationId="{B7B72D94-2C62-5F76-D812-9F6644ED3814}"/>
          </ac:spMkLst>
        </pc:spChg>
        <pc:spChg chg="add del">
          <ac:chgData name="Brenden Eum" userId="44ab4693-4e2c-41e8-b41c-b7f3140c20bd" providerId="ADAL" clId="{A9E2F2F9-6197-46C0-AC96-BD5AD71C2E4C}" dt="2023-05-05T16:09:21.309" v="798" actId="11529"/>
          <ac:spMkLst>
            <pc:docMk/>
            <pc:sldMk cId="3139591027" sldId="265"/>
            <ac:spMk id="17" creationId="{8161B033-12AA-5B63-CFD7-8E46D88A87FC}"/>
          </ac:spMkLst>
        </pc:spChg>
        <pc:spChg chg="add mod">
          <ac:chgData name="Brenden Eum" userId="44ab4693-4e2c-41e8-b41c-b7f3140c20bd" providerId="ADAL" clId="{A9E2F2F9-6197-46C0-AC96-BD5AD71C2E4C}" dt="2023-05-05T16:10:04.326" v="804" actId="1582"/>
          <ac:spMkLst>
            <pc:docMk/>
            <pc:sldMk cId="3139591027" sldId="265"/>
            <ac:spMk id="18" creationId="{7293CA1E-F809-CD5E-F682-AC1A3B7DBB0F}"/>
          </ac:spMkLst>
        </pc:spChg>
        <pc:picChg chg="add del mod">
          <ac:chgData name="Brenden Eum" userId="44ab4693-4e2c-41e8-b41c-b7f3140c20bd" providerId="ADAL" clId="{A9E2F2F9-6197-46C0-AC96-BD5AD71C2E4C}" dt="2023-05-13T21:48:41.694" v="2742" actId="21"/>
          <ac:picMkLst>
            <pc:docMk/>
            <pc:sldMk cId="3139591027" sldId="265"/>
            <ac:picMk id="6" creationId="{082D601E-2B9F-6532-078A-AC51E7E59518}"/>
          </ac:picMkLst>
        </pc:picChg>
        <pc:cxnChg chg="add del mod">
          <ac:chgData name="Brenden Eum" userId="44ab4693-4e2c-41e8-b41c-b7f3140c20bd" providerId="ADAL" clId="{A9E2F2F9-6197-46C0-AC96-BD5AD71C2E4C}" dt="2023-05-05T16:06:28.448" v="771"/>
          <ac:cxnSpMkLst>
            <pc:docMk/>
            <pc:sldMk cId="3139591027" sldId="265"/>
            <ac:cxnSpMk id="6" creationId="{B70FCE48-A677-774A-E21D-000405A8BB90}"/>
          </ac:cxnSpMkLst>
        </pc:cxnChg>
        <pc:cxnChg chg="add mod">
          <ac:chgData name="Brenden Eum" userId="44ab4693-4e2c-41e8-b41c-b7f3140c20bd" providerId="ADAL" clId="{A9E2F2F9-6197-46C0-AC96-BD5AD71C2E4C}" dt="2023-05-05T16:10:00.176" v="803" actId="1582"/>
          <ac:cxnSpMkLst>
            <pc:docMk/>
            <pc:sldMk cId="3139591027" sldId="265"/>
            <ac:cxnSpMk id="9" creationId="{5C01D7FC-F182-C2DA-B70A-D3E6FFE49D64}"/>
          </ac:cxnSpMkLst>
        </pc:cxnChg>
        <pc:cxnChg chg="add del mod">
          <ac:chgData name="Brenden Eum" userId="44ab4693-4e2c-41e8-b41c-b7f3140c20bd" providerId="ADAL" clId="{A9E2F2F9-6197-46C0-AC96-BD5AD71C2E4C}" dt="2023-05-05T16:08:40.927" v="791" actId="478"/>
          <ac:cxnSpMkLst>
            <pc:docMk/>
            <pc:sldMk cId="3139591027" sldId="265"/>
            <ac:cxnSpMk id="10" creationId="{EC8911F9-012F-EA4D-8070-E35E85171113}"/>
          </ac:cxnSpMkLst>
        </pc:cxnChg>
        <pc:cxnChg chg="add del mod">
          <ac:chgData name="Brenden Eum" userId="44ab4693-4e2c-41e8-b41c-b7f3140c20bd" providerId="ADAL" clId="{A9E2F2F9-6197-46C0-AC96-BD5AD71C2E4C}" dt="2023-05-05T16:08:56.111" v="794" actId="478"/>
          <ac:cxnSpMkLst>
            <pc:docMk/>
            <pc:sldMk cId="3139591027" sldId="265"/>
            <ac:cxnSpMk id="15" creationId="{DD839B7B-9303-D151-63FB-D9D6A0DF58C3}"/>
          </ac:cxnSpMkLst>
        </pc:cxnChg>
      </pc:sldChg>
      <pc:sldChg chg="delSp modSp add mod delAnim modAnim">
        <pc:chgData name="Brenden Eum" userId="44ab4693-4e2c-41e8-b41c-b7f3140c20bd" providerId="ADAL" clId="{A9E2F2F9-6197-46C0-AC96-BD5AD71C2E4C}" dt="2023-05-05T17:21:01.427" v="1755" actId="115"/>
        <pc:sldMkLst>
          <pc:docMk/>
          <pc:sldMk cId="1090771903" sldId="267"/>
        </pc:sldMkLst>
        <pc:spChg chg="mod">
          <ac:chgData name="Brenden Eum" userId="44ab4693-4e2c-41e8-b41c-b7f3140c20bd" providerId="ADAL" clId="{A9E2F2F9-6197-46C0-AC96-BD5AD71C2E4C}" dt="2023-05-05T16:10:44.073" v="810" actId="20577"/>
          <ac:spMkLst>
            <pc:docMk/>
            <pc:sldMk cId="1090771903" sldId="267"/>
            <ac:spMk id="2" creationId="{6C0ACE6B-5922-A24D-CF3B-9617C3522ADA}"/>
          </ac:spMkLst>
        </pc:spChg>
        <pc:spChg chg="mod">
          <ac:chgData name="Brenden Eum" userId="44ab4693-4e2c-41e8-b41c-b7f3140c20bd" providerId="ADAL" clId="{A9E2F2F9-6197-46C0-AC96-BD5AD71C2E4C}" dt="2023-05-05T16:12:12.982" v="970" actId="20577"/>
          <ac:spMkLst>
            <pc:docMk/>
            <pc:sldMk cId="1090771903" sldId="267"/>
            <ac:spMk id="3" creationId="{079C54EE-95E9-7647-7F52-7972699BBCB3}"/>
          </ac:spMkLst>
        </pc:spChg>
        <pc:spChg chg="del">
          <ac:chgData name="Brenden Eum" userId="44ab4693-4e2c-41e8-b41c-b7f3140c20bd" providerId="ADAL" clId="{A9E2F2F9-6197-46C0-AC96-BD5AD71C2E4C}" dt="2023-05-05T16:10:57.528" v="816" actId="478"/>
          <ac:spMkLst>
            <pc:docMk/>
            <pc:sldMk cId="1090771903" sldId="267"/>
            <ac:spMk id="4" creationId="{EDE704C5-7DB2-A54D-BA86-91E0325ACDF4}"/>
          </ac:spMkLst>
        </pc:spChg>
        <pc:spChg chg="mod">
          <ac:chgData name="Brenden Eum" userId="44ab4693-4e2c-41e8-b41c-b7f3140c20bd" providerId="ADAL" clId="{A9E2F2F9-6197-46C0-AC96-BD5AD71C2E4C}" dt="2023-05-05T17:21:01.427" v="1755" actId="115"/>
          <ac:spMkLst>
            <pc:docMk/>
            <pc:sldMk cId="1090771903" sldId="267"/>
            <ac:spMk id="5" creationId="{0974DE18-2A66-78A7-F327-1D7700C7BF47}"/>
          </ac:spMkLst>
        </pc:spChg>
        <pc:picChg chg="mod">
          <ac:chgData name="Brenden Eum" userId="44ab4693-4e2c-41e8-b41c-b7f3140c20bd" providerId="ADAL" clId="{A9E2F2F9-6197-46C0-AC96-BD5AD71C2E4C}" dt="2023-05-05T16:12:44.370" v="971" actId="1076"/>
          <ac:picMkLst>
            <pc:docMk/>
            <pc:sldMk cId="1090771903" sldId="267"/>
            <ac:picMk id="7" creationId="{04803A4F-DBE7-3176-F982-AA36A651A634}"/>
          </ac:picMkLst>
        </pc:picChg>
      </pc:sldChg>
      <pc:sldChg chg="delSp modSp add mod delAnim modAnim">
        <pc:chgData name="Brenden Eum" userId="44ab4693-4e2c-41e8-b41c-b7f3140c20bd" providerId="ADAL" clId="{A9E2F2F9-6197-46C0-AC96-BD5AD71C2E4C}" dt="2023-05-05T17:21:07.388" v="1757" actId="115"/>
        <pc:sldMkLst>
          <pc:docMk/>
          <pc:sldMk cId="2476443395" sldId="268"/>
        </pc:sldMkLst>
        <pc:spChg chg="mod">
          <ac:chgData name="Brenden Eum" userId="44ab4693-4e2c-41e8-b41c-b7f3140c20bd" providerId="ADAL" clId="{A9E2F2F9-6197-46C0-AC96-BD5AD71C2E4C}" dt="2023-05-05T16:13:39.592" v="990" actId="20577"/>
          <ac:spMkLst>
            <pc:docMk/>
            <pc:sldMk cId="2476443395" sldId="268"/>
            <ac:spMk id="2" creationId="{4FE7A004-7545-3FD2-34C8-03653C63F159}"/>
          </ac:spMkLst>
        </pc:spChg>
        <pc:spChg chg="mod">
          <ac:chgData name="Brenden Eum" userId="44ab4693-4e2c-41e8-b41c-b7f3140c20bd" providerId="ADAL" clId="{A9E2F2F9-6197-46C0-AC96-BD5AD71C2E4C}" dt="2023-05-05T17:21:07.388" v="1757" actId="115"/>
          <ac:spMkLst>
            <pc:docMk/>
            <pc:sldMk cId="2476443395" sldId="268"/>
            <ac:spMk id="3" creationId="{CD53AC46-179B-33F1-5189-6AC5D7434880}"/>
          </ac:spMkLst>
        </pc:spChg>
        <pc:spChg chg="del">
          <ac:chgData name="Brenden Eum" userId="44ab4693-4e2c-41e8-b41c-b7f3140c20bd" providerId="ADAL" clId="{A9E2F2F9-6197-46C0-AC96-BD5AD71C2E4C}" dt="2023-05-05T16:13:11.075" v="972" actId="478"/>
          <ac:spMkLst>
            <pc:docMk/>
            <pc:sldMk cId="2476443395" sldId="268"/>
            <ac:spMk id="5" creationId="{8EC60981-CF4A-2701-DFA2-021A40B157AF}"/>
          </ac:spMkLst>
        </pc:spChg>
        <pc:spChg chg="del">
          <ac:chgData name="Brenden Eum" userId="44ab4693-4e2c-41e8-b41c-b7f3140c20bd" providerId="ADAL" clId="{A9E2F2F9-6197-46C0-AC96-BD5AD71C2E4C}" dt="2023-05-05T16:13:11.644" v="973" actId="478"/>
          <ac:spMkLst>
            <pc:docMk/>
            <pc:sldMk cId="2476443395" sldId="268"/>
            <ac:spMk id="7" creationId="{B1769BD8-680A-267E-A0D4-6634813688AE}"/>
          </ac:spMkLst>
        </pc:spChg>
        <pc:spChg chg="del">
          <ac:chgData name="Brenden Eum" userId="44ab4693-4e2c-41e8-b41c-b7f3140c20bd" providerId="ADAL" clId="{A9E2F2F9-6197-46C0-AC96-BD5AD71C2E4C}" dt="2023-05-05T16:13:12.160" v="974" actId="478"/>
          <ac:spMkLst>
            <pc:docMk/>
            <pc:sldMk cId="2476443395" sldId="268"/>
            <ac:spMk id="8" creationId="{AE0D6C99-36A4-727E-8E92-1EBE1CA0A869}"/>
          </ac:spMkLst>
        </pc:spChg>
        <pc:spChg chg="mod">
          <ac:chgData name="Brenden Eum" userId="44ab4693-4e2c-41e8-b41c-b7f3140c20bd" providerId="ADAL" clId="{A9E2F2F9-6197-46C0-AC96-BD5AD71C2E4C}" dt="2023-05-05T16:13:15.821" v="977" actId="20577"/>
          <ac:spMkLst>
            <pc:docMk/>
            <pc:sldMk cId="2476443395" sldId="268"/>
            <ac:spMk id="15" creationId="{401E72DE-F0C2-E517-A8D0-B6C0171B0C4B}"/>
          </ac:spMkLst>
        </pc:spChg>
        <pc:spChg chg="mod">
          <ac:chgData name="Brenden Eum" userId="44ab4693-4e2c-41e8-b41c-b7f3140c20bd" providerId="ADAL" clId="{A9E2F2F9-6197-46C0-AC96-BD5AD71C2E4C}" dt="2023-05-05T16:13:26.414" v="985" actId="20577"/>
          <ac:spMkLst>
            <pc:docMk/>
            <pc:sldMk cId="2476443395" sldId="268"/>
            <ac:spMk id="16" creationId="{6FBC678F-801F-3E43-ED1D-DA9F550EF753}"/>
          </ac:spMkLst>
        </pc:spChg>
        <pc:spChg chg="mod">
          <ac:chgData name="Brenden Eum" userId="44ab4693-4e2c-41e8-b41c-b7f3140c20bd" providerId="ADAL" clId="{A9E2F2F9-6197-46C0-AC96-BD5AD71C2E4C}" dt="2023-05-05T16:13:21.244" v="981" actId="20577"/>
          <ac:spMkLst>
            <pc:docMk/>
            <pc:sldMk cId="2476443395" sldId="268"/>
            <ac:spMk id="17" creationId="{B5BA7661-22A2-9490-EC9A-F7DEFB7F47E0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05T18:57:12.360" v="1895"/>
        <pc:sldMkLst>
          <pc:docMk/>
          <pc:sldMk cId="3632755773" sldId="270"/>
        </pc:sldMkLst>
        <pc:spChg chg="mod">
          <ac:chgData name="Brenden Eum" userId="44ab4693-4e2c-41e8-b41c-b7f3140c20bd" providerId="ADAL" clId="{A9E2F2F9-6197-46C0-AC96-BD5AD71C2E4C}" dt="2023-05-05T17:21:39.424" v="1775" actId="115"/>
          <ac:spMkLst>
            <pc:docMk/>
            <pc:sldMk cId="3632755773" sldId="270"/>
            <ac:spMk id="2" creationId="{04531BA2-FBD9-9DAA-5809-220A90C09AAC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4" creationId="{4E1A9966-1848-F372-2C8F-2AB2C54D8C62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8" creationId="{72C50B31-1B01-79BC-628D-A1129DDF9D5D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9" creationId="{C07E4D14-DBC4-DCD4-B4D4-68DC89B234B5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10" creationId="{7DDCD6E0-08A2-5D69-C58D-B7D529B39DD7}"/>
          </ac:spMkLst>
        </pc:spChg>
        <pc:spChg chg="del">
          <ac:chgData name="Brenden Eum" userId="44ab4693-4e2c-41e8-b41c-b7f3140c20bd" providerId="ADAL" clId="{A9E2F2F9-6197-46C0-AC96-BD5AD71C2E4C}" dt="2023-05-05T16:17:44.945" v="1002" actId="478"/>
          <ac:spMkLst>
            <pc:docMk/>
            <pc:sldMk cId="3632755773" sldId="270"/>
            <ac:spMk id="11" creationId="{875B880E-4A65-4B71-0E90-8170E17974E2}"/>
          </ac:spMkLst>
        </pc:spChg>
        <pc:picChg chg="add del mod modCrop">
          <ac:chgData name="Brenden Eum" userId="44ab4693-4e2c-41e8-b41c-b7f3140c20bd" providerId="ADAL" clId="{A9E2F2F9-6197-46C0-AC96-BD5AD71C2E4C}" dt="2023-05-05T16:19:09.371" v="1025" actId="732"/>
          <ac:picMkLst>
            <pc:docMk/>
            <pc:sldMk cId="3632755773" sldId="270"/>
            <ac:picMk id="5" creationId="{E58B0781-D898-50DD-C24B-5F5D7E02A037}"/>
          </ac:picMkLst>
        </pc:picChg>
        <pc:picChg chg="add mod modCrop">
          <ac:chgData name="Brenden Eum" userId="44ab4693-4e2c-41e8-b41c-b7f3140c20bd" providerId="ADAL" clId="{A9E2F2F9-6197-46C0-AC96-BD5AD71C2E4C}" dt="2023-05-05T16:18:59.775" v="1023" actId="732"/>
          <ac:picMkLst>
            <pc:docMk/>
            <pc:sldMk cId="3632755773" sldId="270"/>
            <ac:picMk id="6" creationId="{7BA44DA9-C765-7640-3F75-C0AE5B91AA5D}"/>
          </ac:picMkLst>
        </pc:picChg>
        <pc:picChg chg="add del mod">
          <ac:chgData name="Brenden Eum" userId="44ab4693-4e2c-41e8-b41c-b7f3140c20bd" providerId="ADAL" clId="{A9E2F2F9-6197-46C0-AC96-BD5AD71C2E4C}" dt="2023-05-05T16:18:01.881" v="1010" actId="478"/>
          <ac:picMkLst>
            <pc:docMk/>
            <pc:sldMk cId="3632755773" sldId="270"/>
            <ac:picMk id="7" creationId="{FA591C42-D97D-B8C2-CF0B-E729C3A508B6}"/>
          </ac:picMkLst>
        </pc:picChg>
        <pc:picChg chg="add mod modCrop">
          <ac:chgData name="Brenden Eum" userId="44ab4693-4e2c-41e8-b41c-b7f3140c20bd" providerId="ADAL" clId="{A9E2F2F9-6197-46C0-AC96-BD5AD71C2E4C}" dt="2023-05-05T16:18:54.368" v="1022" actId="732"/>
          <ac:picMkLst>
            <pc:docMk/>
            <pc:sldMk cId="3632755773" sldId="270"/>
            <ac:picMk id="12" creationId="{FED8FED0-198E-6F73-BCF2-52253B1CFEE5}"/>
          </ac:picMkLst>
        </pc:picChg>
        <pc:picChg chg="add mod modCrop">
          <ac:chgData name="Brenden Eum" userId="44ab4693-4e2c-41e8-b41c-b7f3140c20bd" providerId="ADAL" clId="{A9E2F2F9-6197-46C0-AC96-BD5AD71C2E4C}" dt="2023-05-05T16:18:44.445" v="1020" actId="732"/>
          <ac:picMkLst>
            <pc:docMk/>
            <pc:sldMk cId="3632755773" sldId="270"/>
            <ac:picMk id="13" creationId="{C871BDD1-C1A9-F186-3696-5221CDFBD917}"/>
          </ac:picMkLst>
        </pc:picChg>
        <pc:picChg chg="add mod modCrop">
          <ac:chgData name="Brenden Eum" userId="44ab4693-4e2c-41e8-b41c-b7f3140c20bd" providerId="ADAL" clId="{A9E2F2F9-6197-46C0-AC96-BD5AD71C2E4C}" dt="2023-05-05T16:18:31.312" v="1018" actId="732"/>
          <ac:picMkLst>
            <pc:docMk/>
            <pc:sldMk cId="3632755773" sldId="270"/>
            <ac:picMk id="14" creationId="{5ED72186-FBF0-E8C0-30EE-3A24111D0FC7}"/>
          </ac:picMkLst>
        </pc:picChg>
      </pc:sldChg>
      <pc:sldChg chg="delSp modSp add mod">
        <pc:chgData name="Brenden Eum" userId="44ab4693-4e2c-41e8-b41c-b7f3140c20bd" providerId="ADAL" clId="{A9E2F2F9-6197-46C0-AC96-BD5AD71C2E4C}" dt="2023-05-05T17:21:45.553" v="1779" actId="115"/>
        <pc:sldMkLst>
          <pc:docMk/>
          <pc:sldMk cId="299348278" sldId="271"/>
        </pc:sldMkLst>
        <pc:spChg chg="mod">
          <ac:chgData name="Brenden Eum" userId="44ab4693-4e2c-41e8-b41c-b7f3140c20bd" providerId="ADAL" clId="{A9E2F2F9-6197-46C0-AC96-BD5AD71C2E4C}" dt="2023-05-05T16:21:52.574" v="1066" actId="20577"/>
          <ac:spMkLst>
            <pc:docMk/>
            <pc:sldMk cId="299348278" sldId="271"/>
            <ac:spMk id="2" creationId="{61EB6D39-79F9-B956-98D2-6F017C9C5132}"/>
          </ac:spMkLst>
        </pc:spChg>
        <pc:spChg chg="mod">
          <ac:chgData name="Brenden Eum" userId="44ab4693-4e2c-41e8-b41c-b7f3140c20bd" providerId="ADAL" clId="{A9E2F2F9-6197-46C0-AC96-BD5AD71C2E4C}" dt="2023-05-05T16:22:08.781" v="1076" actId="1076"/>
          <ac:spMkLst>
            <pc:docMk/>
            <pc:sldMk cId="299348278" sldId="271"/>
            <ac:spMk id="3" creationId="{1FCD908F-208A-D1C0-EA45-4A92CD882288}"/>
          </ac:spMkLst>
        </pc:spChg>
        <pc:spChg chg="mod">
          <ac:chgData name="Brenden Eum" userId="44ab4693-4e2c-41e8-b41c-b7f3140c20bd" providerId="ADAL" clId="{A9E2F2F9-6197-46C0-AC96-BD5AD71C2E4C}" dt="2023-05-05T17:21:45.553" v="1779" actId="115"/>
          <ac:spMkLst>
            <pc:docMk/>
            <pc:sldMk cId="299348278" sldId="271"/>
            <ac:spMk id="4" creationId="{4C2F2E12-0D86-3D41-230D-F309E6E3448F}"/>
          </ac:spMkLst>
        </pc:spChg>
        <pc:spChg chg="mod">
          <ac:chgData name="Brenden Eum" userId="44ab4693-4e2c-41e8-b41c-b7f3140c20bd" providerId="ADAL" clId="{A9E2F2F9-6197-46C0-AC96-BD5AD71C2E4C}" dt="2023-05-05T16:22:25.628" v="1077" actId="18245"/>
          <ac:spMkLst>
            <pc:docMk/>
            <pc:sldMk cId="299348278" sldId="271"/>
            <ac:spMk id="9" creationId="{A5C6EDEF-C2B8-A5B3-1148-D8EBE23FDA7B}"/>
          </ac:spMkLst>
        </pc:spChg>
        <pc:spChg chg="mod">
          <ac:chgData name="Brenden Eum" userId="44ab4693-4e2c-41e8-b41c-b7f3140c20bd" providerId="ADAL" clId="{A9E2F2F9-6197-46C0-AC96-BD5AD71C2E4C}" dt="2023-05-05T16:22:25.628" v="1077" actId="18245"/>
          <ac:spMkLst>
            <pc:docMk/>
            <pc:sldMk cId="299348278" sldId="271"/>
            <ac:spMk id="10" creationId="{053F7A00-45D6-89D5-CD27-FBD42E888F3E}"/>
          </ac:spMkLst>
        </pc:spChg>
        <pc:spChg chg="mod">
          <ac:chgData name="Brenden Eum" userId="44ab4693-4e2c-41e8-b41c-b7f3140c20bd" providerId="ADAL" clId="{A9E2F2F9-6197-46C0-AC96-BD5AD71C2E4C}" dt="2023-05-05T16:22:25.628" v="1077" actId="18245"/>
          <ac:spMkLst>
            <pc:docMk/>
            <pc:sldMk cId="299348278" sldId="271"/>
            <ac:spMk id="11" creationId="{D28F3E65-519B-6995-1DA9-28C151654FB2}"/>
          </ac:spMkLst>
        </pc:spChg>
        <pc:spChg chg="mod">
          <ac:chgData name="Brenden Eum" userId="44ab4693-4e2c-41e8-b41c-b7f3140c20bd" providerId="ADAL" clId="{A9E2F2F9-6197-46C0-AC96-BD5AD71C2E4C}" dt="2023-05-05T16:22:29.893" v="1081" actId="20577"/>
          <ac:spMkLst>
            <pc:docMk/>
            <pc:sldMk cId="299348278" sldId="271"/>
            <ac:spMk id="14" creationId="{2A2534BE-F636-4F56-5FE5-3EC9338E03DE}"/>
          </ac:spMkLst>
        </pc:spChg>
        <pc:grpChg chg="mod">
          <ac:chgData name="Brenden Eum" userId="44ab4693-4e2c-41e8-b41c-b7f3140c20bd" providerId="ADAL" clId="{A9E2F2F9-6197-46C0-AC96-BD5AD71C2E4C}" dt="2023-05-05T16:22:25.628" v="1077" actId="18245"/>
          <ac:grpSpMkLst>
            <pc:docMk/>
            <pc:sldMk cId="299348278" sldId="271"/>
            <ac:grpSpMk id="8" creationId="{131FEBF8-D93F-702F-ABD2-65B774972650}"/>
          </ac:grpSpMkLst>
        </pc:grpChg>
        <pc:graphicFrameChg chg="del mod">
          <ac:chgData name="Brenden Eum" userId="44ab4693-4e2c-41e8-b41c-b7f3140c20bd" providerId="ADAL" clId="{A9E2F2F9-6197-46C0-AC96-BD5AD71C2E4C}" dt="2023-05-05T16:22:25.628" v="1077" actId="18245"/>
          <ac:graphicFrameMkLst>
            <pc:docMk/>
            <pc:sldMk cId="299348278" sldId="271"/>
            <ac:graphicFrameMk id="6" creationId="{A289B35A-E26B-668B-9FCB-594F785A0EAD}"/>
          </ac:graphicFrameMkLst>
        </pc:graphicFrameChg>
      </pc:sldChg>
      <pc:sldChg chg="modSp add del mod">
        <pc:chgData name="Brenden Eum" userId="44ab4693-4e2c-41e8-b41c-b7f3140c20bd" providerId="ADAL" clId="{A9E2F2F9-6197-46C0-AC96-BD5AD71C2E4C}" dt="2023-05-13T21:30:17.074" v="2226" actId="47"/>
        <pc:sldMkLst>
          <pc:docMk/>
          <pc:sldMk cId="2102408099" sldId="272"/>
        </pc:sldMkLst>
        <pc:spChg chg="mod">
          <ac:chgData name="Brenden Eum" userId="44ab4693-4e2c-41e8-b41c-b7f3140c20bd" providerId="ADAL" clId="{A9E2F2F9-6197-46C0-AC96-BD5AD71C2E4C}" dt="2023-05-13T21:24:35.850" v="1923" actId="20577"/>
          <ac:spMkLst>
            <pc:docMk/>
            <pc:sldMk cId="2102408099" sldId="272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13T21:25:08.169" v="1945" actId="20577"/>
          <ac:spMkLst>
            <pc:docMk/>
            <pc:sldMk cId="2102408099" sldId="272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1:42.564" v="1777" actId="115"/>
          <ac:spMkLst>
            <pc:docMk/>
            <pc:sldMk cId="2102408099" sldId="272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13T21:25:16.772" v="1947" actId="1076"/>
          <ac:spMkLst>
            <pc:docMk/>
            <pc:sldMk cId="2102408099" sldId="272"/>
            <ac:spMk id="6" creationId="{AC513313-8B9E-E06B-314E-61E802E12DAD}"/>
          </ac:spMkLst>
        </pc:spChg>
        <pc:spChg chg="mod">
          <ac:chgData name="Brenden Eum" userId="44ab4693-4e2c-41e8-b41c-b7f3140c20bd" providerId="ADAL" clId="{A9E2F2F9-6197-46C0-AC96-BD5AD71C2E4C}" dt="2023-05-05T16:20:29.890" v="1062" actId="1076"/>
          <ac:spMkLst>
            <pc:docMk/>
            <pc:sldMk cId="2102408099" sldId="272"/>
            <ac:spMk id="8" creationId="{B70933BA-02D1-FC5A-E43A-376839F1B709}"/>
          </ac:spMkLst>
        </pc:spChg>
        <pc:spChg chg="mod">
          <ac:chgData name="Brenden Eum" userId="44ab4693-4e2c-41e8-b41c-b7f3140c20bd" providerId="ADAL" clId="{A9E2F2F9-6197-46C0-AC96-BD5AD71C2E4C}" dt="2023-05-05T16:20:31.282" v="1063" actId="1076"/>
          <ac:spMkLst>
            <pc:docMk/>
            <pc:sldMk cId="2102408099" sldId="272"/>
            <ac:spMk id="9" creationId="{A45C29C6-8086-489D-8CBF-ED5797B7C247}"/>
          </ac:spMkLst>
        </pc:spChg>
      </pc:sldChg>
      <pc:sldChg chg="modSp add mod">
        <pc:chgData name="Brenden Eum" userId="44ab4693-4e2c-41e8-b41c-b7f3140c20bd" providerId="ADAL" clId="{A9E2F2F9-6197-46C0-AC96-BD5AD71C2E4C}" dt="2023-05-14T04:12:12.788" v="4138" actId="20577"/>
        <pc:sldMkLst>
          <pc:docMk/>
          <pc:sldMk cId="4112274559" sldId="273"/>
        </pc:sldMkLst>
        <pc:spChg chg="mod">
          <ac:chgData name="Brenden Eum" userId="44ab4693-4e2c-41e8-b41c-b7f3140c20bd" providerId="ADAL" clId="{A9E2F2F9-6197-46C0-AC96-BD5AD71C2E4C}" dt="2023-05-14T04:12:12.788" v="4138" actId="20577"/>
          <ac:spMkLst>
            <pc:docMk/>
            <pc:sldMk cId="4112274559" sldId="273"/>
            <ac:spMk id="2" creationId="{201B0112-A54D-F778-03E3-F456E7F567C6}"/>
          </ac:spMkLst>
        </pc:spChg>
        <pc:spChg chg="mod">
          <ac:chgData name="Brenden Eum" userId="44ab4693-4e2c-41e8-b41c-b7f3140c20bd" providerId="ADAL" clId="{A9E2F2F9-6197-46C0-AC96-BD5AD71C2E4C}" dt="2023-05-13T22:37:43.140" v="3472" actId="20577"/>
          <ac:spMkLst>
            <pc:docMk/>
            <pc:sldMk cId="4112274559" sldId="273"/>
            <ac:spMk id="3" creationId="{04397BE2-00DD-94AF-0D6C-C5393F90F4C1}"/>
          </ac:spMkLst>
        </pc:spChg>
        <pc:spChg chg="mod">
          <ac:chgData name="Brenden Eum" userId="44ab4693-4e2c-41e8-b41c-b7f3140c20bd" providerId="ADAL" clId="{A9E2F2F9-6197-46C0-AC96-BD5AD71C2E4C}" dt="2023-05-05T17:22:08.516" v="1789" actId="115"/>
          <ac:spMkLst>
            <pc:docMk/>
            <pc:sldMk cId="4112274559" sldId="273"/>
            <ac:spMk id="4" creationId="{B2582A3C-5CE9-8054-AAA4-71027C8252D6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4T03:45:58.430" v="4133" actId="115"/>
        <pc:sldMkLst>
          <pc:docMk/>
          <pc:sldMk cId="1365317621" sldId="274"/>
        </pc:sldMkLst>
        <pc:spChg chg="mod">
          <ac:chgData name="Brenden Eum" userId="44ab4693-4e2c-41e8-b41c-b7f3140c20bd" providerId="ADAL" clId="{A9E2F2F9-6197-46C0-AC96-BD5AD71C2E4C}" dt="2023-05-05T16:23:26.826" v="1095" actId="20577"/>
          <ac:spMkLst>
            <pc:docMk/>
            <pc:sldMk cId="1365317621" sldId="274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14T03:45:58.430" v="4133" actId="115"/>
          <ac:spMkLst>
            <pc:docMk/>
            <pc:sldMk cId="1365317621" sldId="274"/>
            <ac:spMk id="3" creationId="{C3382944-2A63-D286-D3BB-D34EBC9ABA7E}"/>
          </ac:spMkLst>
        </pc:spChg>
        <pc:spChg chg="del">
          <ac:chgData name="Brenden Eum" userId="44ab4693-4e2c-41e8-b41c-b7f3140c20bd" providerId="ADAL" clId="{A9E2F2F9-6197-46C0-AC96-BD5AD71C2E4C}" dt="2023-05-05T16:23:51.549" v="1100" actId="478"/>
          <ac:spMkLst>
            <pc:docMk/>
            <pc:sldMk cId="1365317621" sldId="274"/>
            <ac:spMk id="5" creationId="{4506FF1E-84D4-9544-B0C5-FB5B0C26B036}"/>
          </ac:spMkLst>
        </pc:spChg>
        <pc:spChg chg="del">
          <ac:chgData name="Brenden Eum" userId="44ab4693-4e2c-41e8-b41c-b7f3140c20bd" providerId="ADAL" clId="{A9E2F2F9-6197-46C0-AC96-BD5AD71C2E4C}" dt="2023-05-05T16:23:50.618" v="1099" actId="478"/>
          <ac:spMkLst>
            <pc:docMk/>
            <pc:sldMk cId="1365317621" sldId="274"/>
            <ac:spMk id="6" creationId="{2AE8DAAE-E861-5E9F-5792-05F741598433}"/>
          </ac:spMkLst>
        </pc:spChg>
        <pc:spChg chg="del">
          <ac:chgData name="Brenden Eum" userId="44ab4693-4e2c-41e8-b41c-b7f3140c20bd" providerId="ADAL" clId="{A9E2F2F9-6197-46C0-AC96-BD5AD71C2E4C}" dt="2023-05-05T16:23:49.424" v="1096" actId="478"/>
          <ac:spMkLst>
            <pc:docMk/>
            <pc:sldMk cId="1365317621" sldId="274"/>
            <ac:spMk id="7" creationId="{8BB2402A-020A-8B13-B294-170246C9EFEC}"/>
          </ac:spMkLst>
        </pc:spChg>
        <pc:spChg chg="del">
          <ac:chgData name="Brenden Eum" userId="44ab4693-4e2c-41e8-b41c-b7f3140c20bd" providerId="ADAL" clId="{A9E2F2F9-6197-46C0-AC96-BD5AD71C2E4C}" dt="2023-05-05T16:23:49.862" v="1097" actId="478"/>
          <ac:spMkLst>
            <pc:docMk/>
            <pc:sldMk cId="1365317621" sldId="274"/>
            <ac:spMk id="9" creationId="{F0D7F7AD-C6C2-95A6-F993-AAEF8CB92171}"/>
          </ac:spMkLst>
        </pc:spChg>
        <pc:spChg chg="del">
          <ac:chgData name="Brenden Eum" userId="44ab4693-4e2c-41e8-b41c-b7f3140c20bd" providerId="ADAL" clId="{A9E2F2F9-6197-46C0-AC96-BD5AD71C2E4C}" dt="2023-05-05T16:23:50.261" v="1098" actId="478"/>
          <ac:spMkLst>
            <pc:docMk/>
            <pc:sldMk cId="1365317621" sldId="274"/>
            <ac:spMk id="10" creationId="{3A147D19-F056-1F77-88A2-E5CAB2C5974A}"/>
          </ac:spMkLst>
        </pc:spChg>
        <pc:picChg chg="mod modCrop">
          <ac:chgData name="Brenden Eum" userId="44ab4693-4e2c-41e8-b41c-b7f3140c20bd" providerId="ADAL" clId="{A9E2F2F9-6197-46C0-AC96-BD5AD71C2E4C}" dt="2023-05-05T16:29:00.726" v="1165" actId="732"/>
          <ac:picMkLst>
            <pc:docMk/>
            <pc:sldMk cId="1365317621" sldId="274"/>
            <ac:picMk id="8" creationId="{7FECE676-5C34-104B-CB34-C0F82A4471A9}"/>
          </ac:picMkLst>
        </pc:picChg>
        <pc:picChg chg="add mod modCrop">
          <ac:chgData name="Brenden Eum" userId="44ab4693-4e2c-41e8-b41c-b7f3140c20bd" providerId="ADAL" clId="{A9E2F2F9-6197-46C0-AC96-BD5AD71C2E4C}" dt="2023-05-05T16:28:56.458" v="1164" actId="732"/>
          <ac:picMkLst>
            <pc:docMk/>
            <pc:sldMk cId="1365317621" sldId="274"/>
            <ac:picMk id="11" creationId="{E1322B0B-7690-0DD4-4FF5-C7233B6C57E2}"/>
          </ac:picMkLst>
        </pc:picChg>
        <pc:picChg chg="add mod modCrop">
          <ac:chgData name="Brenden Eum" userId="44ab4693-4e2c-41e8-b41c-b7f3140c20bd" providerId="ADAL" clId="{A9E2F2F9-6197-46C0-AC96-BD5AD71C2E4C}" dt="2023-05-05T16:28:51.262" v="1163" actId="732"/>
          <ac:picMkLst>
            <pc:docMk/>
            <pc:sldMk cId="1365317621" sldId="274"/>
            <ac:picMk id="12" creationId="{82856E06-F69A-3644-2753-A98F05A0559F}"/>
          </ac:picMkLst>
        </pc:picChg>
        <pc:picChg chg="add mod modCrop">
          <ac:chgData name="Brenden Eum" userId="44ab4693-4e2c-41e8-b41c-b7f3140c20bd" providerId="ADAL" clId="{A9E2F2F9-6197-46C0-AC96-BD5AD71C2E4C}" dt="2023-05-05T16:24:23.824" v="1107" actId="732"/>
          <ac:picMkLst>
            <pc:docMk/>
            <pc:sldMk cId="1365317621" sldId="274"/>
            <ac:picMk id="13" creationId="{3E4F651D-1276-CAAF-B61D-BBF58D58C246}"/>
          </ac:picMkLst>
        </pc:picChg>
        <pc:picChg chg="add mod modCrop">
          <ac:chgData name="Brenden Eum" userId="44ab4693-4e2c-41e8-b41c-b7f3140c20bd" providerId="ADAL" clId="{A9E2F2F9-6197-46C0-AC96-BD5AD71C2E4C}" dt="2023-05-05T16:25:48.016" v="1123" actId="732"/>
          <ac:picMkLst>
            <pc:docMk/>
            <pc:sldMk cId="1365317621" sldId="274"/>
            <ac:picMk id="14" creationId="{1FC9124D-8783-7308-5919-C7B3A3BF5293}"/>
          </ac:picMkLst>
        </pc:picChg>
        <pc:picChg chg="add mod modCrop">
          <ac:chgData name="Brenden Eum" userId="44ab4693-4e2c-41e8-b41c-b7f3140c20bd" providerId="ADAL" clId="{A9E2F2F9-6197-46C0-AC96-BD5AD71C2E4C}" dt="2023-05-05T16:29:22.142" v="1170" actId="732"/>
          <ac:picMkLst>
            <pc:docMk/>
            <pc:sldMk cId="1365317621" sldId="274"/>
            <ac:picMk id="15" creationId="{4D356977-180B-C9EB-A688-DC746A207D6E}"/>
          </ac:picMkLst>
        </pc:picChg>
      </pc:sldChg>
      <pc:sldChg chg="addSp delSp modSp add mod delAnim modAnim">
        <pc:chgData name="Brenden Eum" userId="44ab4693-4e2c-41e8-b41c-b7f3140c20bd" providerId="ADAL" clId="{A9E2F2F9-6197-46C0-AC96-BD5AD71C2E4C}" dt="2023-05-13T22:02:23.806" v="3051"/>
        <pc:sldMkLst>
          <pc:docMk/>
          <pc:sldMk cId="2874303944" sldId="275"/>
        </pc:sldMkLst>
        <pc:spChg chg="mod">
          <ac:chgData name="Brenden Eum" userId="44ab4693-4e2c-41e8-b41c-b7f3140c20bd" providerId="ADAL" clId="{A9E2F2F9-6197-46C0-AC96-BD5AD71C2E4C}" dt="2023-05-05T16:32:13.442" v="1197" actId="20577"/>
          <ac:spMkLst>
            <pc:docMk/>
            <pc:sldMk cId="2874303944" sldId="275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05T17:22:10.765" v="1791" actId="115"/>
          <ac:spMkLst>
            <pc:docMk/>
            <pc:sldMk cId="2874303944" sldId="275"/>
            <ac:spMk id="3" creationId="{C3382944-2A63-D286-D3BB-D34EBC9ABA7E}"/>
          </ac:spMkLst>
        </pc:spChg>
        <pc:spChg chg="del">
          <ac:chgData name="Brenden Eum" userId="44ab4693-4e2c-41e8-b41c-b7f3140c20bd" providerId="ADAL" clId="{A9E2F2F9-6197-46C0-AC96-BD5AD71C2E4C}" dt="2023-05-05T16:28:29.473" v="1161" actId="478"/>
          <ac:spMkLst>
            <pc:docMk/>
            <pc:sldMk cId="2874303944" sldId="275"/>
            <ac:spMk id="5" creationId="{F19ED510-2963-505B-E07A-7EB960556D1C}"/>
          </ac:spMkLst>
        </pc:spChg>
        <pc:spChg chg="del">
          <ac:chgData name="Brenden Eum" userId="44ab4693-4e2c-41e8-b41c-b7f3140c20bd" providerId="ADAL" clId="{A9E2F2F9-6197-46C0-AC96-BD5AD71C2E4C}" dt="2023-05-05T16:28:30.609" v="1162" actId="478"/>
          <ac:spMkLst>
            <pc:docMk/>
            <pc:sldMk cId="2874303944" sldId="275"/>
            <ac:spMk id="7" creationId="{D3165934-51AE-4811-F0B0-F119C09AC9A2}"/>
          </ac:spMkLst>
        </pc:spChg>
        <pc:grpChg chg="del mod topLvl">
          <ac:chgData name="Brenden Eum" userId="44ab4693-4e2c-41e8-b41c-b7f3140c20bd" providerId="ADAL" clId="{A9E2F2F9-6197-46C0-AC96-BD5AD71C2E4C}" dt="2023-05-05T16:31:05.072" v="1180" actId="165"/>
          <ac:grpSpMkLst>
            <pc:docMk/>
            <pc:sldMk cId="2874303944" sldId="275"/>
            <ac:grpSpMk id="9" creationId="{9DE774DD-A8DB-B1AD-A7D3-6D14B1AD222B}"/>
          </ac:grpSpMkLst>
        </pc:grpChg>
        <pc:grpChg chg="add del mod">
          <ac:chgData name="Brenden Eum" userId="44ab4693-4e2c-41e8-b41c-b7f3140c20bd" providerId="ADAL" clId="{A9E2F2F9-6197-46C0-AC96-BD5AD71C2E4C}" dt="2023-05-05T16:30:52.846" v="1177" actId="165"/>
          <ac:grpSpMkLst>
            <pc:docMk/>
            <pc:sldMk cId="2874303944" sldId="275"/>
            <ac:grpSpMk id="11" creationId="{43BDE611-E23A-595A-A783-477291933A6A}"/>
          </ac:grpSpMkLst>
        </pc:grpChg>
        <pc:grpChg chg="add del mod">
          <ac:chgData name="Brenden Eum" userId="44ab4693-4e2c-41e8-b41c-b7f3140c20bd" providerId="ADAL" clId="{A9E2F2F9-6197-46C0-AC96-BD5AD71C2E4C}" dt="2023-05-05T16:30:49.794" v="1176" actId="478"/>
          <ac:grpSpMkLst>
            <pc:docMk/>
            <pc:sldMk cId="2874303944" sldId="275"/>
            <ac:grpSpMk id="12" creationId="{D3863A2E-9D76-4E0D-8E3F-937ED0978C9B}"/>
          </ac:grpSpMkLst>
        </pc:grpChg>
        <pc:grpChg chg="mod">
          <ac:chgData name="Brenden Eum" userId="44ab4693-4e2c-41e8-b41c-b7f3140c20bd" providerId="ADAL" clId="{A9E2F2F9-6197-46C0-AC96-BD5AD71C2E4C}" dt="2023-05-05T16:30:24.795" v="1173"/>
          <ac:grpSpMkLst>
            <pc:docMk/>
            <pc:sldMk cId="2874303944" sldId="275"/>
            <ac:grpSpMk id="13" creationId="{7C1C912B-42E9-3303-35C3-683FA2D744AF}"/>
          </ac:grpSpMkLst>
        </pc:grpChg>
        <pc:picChg chg="add del mod">
          <ac:chgData name="Brenden Eum" userId="44ab4693-4e2c-41e8-b41c-b7f3140c20bd" providerId="ADAL" clId="{A9E2F2F9-6197-46C0-AC96-BD5AD71C2E4C}" dt="2023-05-13T22:01:47.860" v="3039"/>
          <ac:picMkLst>
            <pc:docMk/>
            <pc:sldMk cId="2874303944" sldId="275"/>
            <ac:picMk id="5" creationId="{013021D0-ADBE-C535-1DF9-15A1127B08D5}"/>
          </ac:picMkLst>
        </pc:picChg>
        <pc:picChg chg="mod topLvl">
          <ac:chgData name="Brenden Eum" userId="44ab4693-4e2c-41e8-b41c-b7f3140c20bd" providerId="ADAL" clId="{A9E2F2F9-6197-46C0-AC96-BD5AD71C2E4C}" dt="2023-05-05T16:31:05.072" v="1180" actId="165"/>
          <ac:picMkLst>
            <pc:docMk/>
            <pc:sldMk cId="2874303944" sldId="275"/>
            <ac:picMk id="6" creationId="{4E3FD0C3-6C79-7319-2BED-EB9C8397F978}"/>
          </ac:picMkLst>
        </pc:picChg>
        <pc:picChg chg="add mod">
          <ac:chgData name="Brenden Eum" userId="44ab4693-4e2c-41e8-b41c-b7f3140c20bd" providerId="ADAL" clId="{A9E2F2F9-6197-46C0-AC96-BD5AD71C2E4C}" dt="2023-05-13T22:02:08.232" v="3048" actId="1036"/>
          <ac:picMkLst>
            <pc:docMk/>
            <pc:sldMk cId="2874303944" sldId="275"/>
            <ac:picMk id="7" creationId="{3941A2A0-9822-D9D1-6329-3681D9FA607F}"/>
          </ac:picMkLst>
        </pc:picChg>
        <pc:picChg chg="mod topLvl">
          <ac:chgData name="Brenden Eum" userId="44ab4693-4e2c-41e8-b41c-b7f3140c20bd" providerId="ADAL" clId="{A9E2F2F9-6197-46C0-AC96-BD5AD71C2E4C}" dt="2023-05-05T16:31:05.072" v="1180" actId="165"/>
          <ac:picMkLst>
            <pc:docMk/>
            <pc:sldMk cId="2874303944" sldId="275"/>
            <ac:picMk id="8" creationId="{7FECE676-5C34-104B-CB34-C0F82A4471A9}"/>
          </ac:picMkLst>
        </pc:picChg>
        <pc:picChg chg="mod topLvl">
          <ac:chgData name="Brenden Eum" userId="44ab4693-4e2c-41e8-b41c-b7f3140c20bd" providerId="ADAL" clId="{A9E2F2F9-6197-46C0-AC96-BD5AD71C2E4C}" dt="2023-05-05T16:30:52.846" v="1177" actId="165"/>
          <ac:picMkLst>
            <pc:docMk/>
            <pc:sldMk cId="2874303944" sldId="275"/>
            <ac:picMk id="10" creationId="{FF7CE037-85C0-CA95-924E-3052CF0607A9}"/>
          </ac:picMkLst>
        </pc:picChg>
        <pc:picChg chg="mod">
          <ac:chgData name="Brenden Eum" userId="44ab4693-4e2c-41e8-b41c-b7f3140c20bd" providerId="ADAL" clId="{A9E2F2F9-6197-46C0-AC96-BD5AD71C2E4C}" dt="2023-05-05T16:30:24.795" v="1173"/>
          <ac:picMkLst>
            <pc:docMk/>
            <pc:sldMk cId="2874303944" sldId="275"/>
            <ac:picMk id="14" creationId="{C9BE6376-592B-B770-B309-A74030C461B4}"/>
          </ac:picMkLst>
        </pc:picChg>
        <pc:picChg chg="mod">
          <ac:chgData name="Brenden Eum" userId="44ab4693-4e2c-41e8-b41c-b7f3140c20bd" providerId="ADAL" clId="{A9E2F2F9-6197-46C0-AC96-BD5AD71C2E4C}" dt="2023-05-05T16:30:24.795" v="1173"/>
          <ac:picMkLst>
            <pc:docMk/>
            <pc:sldMk cId="2874303944" sldId="275"/>
            <ac:picMk id="15" creationId="{211D108B-EDDF-9069-EA6B-4041DF1E3914}"/>
          </ac:picMkLst>
        </pc:picChg>
        <pc:picChg chg="mod">
          <ac:chgData name="Brenden Eum" userId="44ab4693-4e2c-41e8-b41c-b7f3140c20bd" providerId="ADAL" clId="{A9E2F2F9-6197-46C0-AC96-BD5AD71C2E4C}" dt="2023-05-05T16:30:24.795" v="1173"/>
          <ac:picMkLst>
            <pc:docMk/>
            <pc:sldMk cId="2874303944" sldId="275"/>
            <ac:picMk id="16" creationId="{0CBE8ACA-CA76-BC2E-38C5-A4C55085961B}"/>
          </ac:picMkLst>
        </pc:picChg>
      </pc:sldChg>
      <pc:sldChg chg="addSp delSp modSp add mod delAnim modAnim modShow">
        <pc:chgData name="Brenden Eum" userId="44ab4693-4e2c-41e8-b41c-b7f3140c20bd" providerId="ADAL" clId="{A9E2F2F9-6197-46C0-AC96-BD5AD71C2E4C}" dt="2023-05-13T22:02:56.492" v="3057"/>
        <pc:sldMkLst>
          <pc:docMk/>
          <pc:sldMk cId="976652128" sldId="276"/>
        </pc:sldMkLst>
        <pc:spChg chg="mod">
          <ac:chgData name="Brenden Eum" userId="44ab4693-4e2c-41e8-b41c-b7f3140c20bd" providerId="ADAL" clId="{A9E2F2F9-6197-46C0-AC96-BD5AD71C2E4C}" dt="2023-05-05T16:32:19.337" v="1199" actId="20577"/>
          <ac:spMkLst>
            <pc:docMk/>
            <pc:sldMk cId="976652128" sldId="276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05T17:22:13.621" v="1793" actId="115"/>
          <ac:spMkLst>
            <pc:docMk/>
            <pc:sldMk cId="976652128" sldId="276"/>
            <ac:spMk id="3" creationId="{C3382944-2A63-D286-D3BB-D34EBC9ABA7E}"/>
          </ac:spMkLst>
        </pc:spChg>
        <pc:spChg chg="del">
          <ac:chgData name="Brenden Eum" userId="44ab4693-4e2c-41e8-b41c-b7f3140c20bd" providerId="ADAL" clId="{A9E2F2F9-6197-46C0-AC96-BD5AD71C2E4C}" dt="2023-05-05T16:31:20.993" v="1183" actId="478"/>
          <ac:spMkLst>
            <pc:docMk/>
            <pc:sldMk cId="976652128" sldId="276"/>
            <ac:spMk id="5" creationId="{CC23F4BE-75E2-2662-D1BF-0938099C24D0}"/>
          </ac:spMkLst>
        </pc:spChg>
        <pc:spChg chg="del">
          <ac:chgData name="Brenden Eum" userId="44ab4693-4e2c-41e8-b41c-b7f3140c20bd" providerId="ADAL" clId="{A9E2F2F9-6197-46C0-AC96-BD5AD71C2E4C}" dt="2023-05-05T16:31:21.328" v="1184" actId="478"/>
          <ac:spMkLst>
            <pc:docMk/>
            <pc:sldMk cId="976652128" sldId="276"/>
            <ac:spMk id="6" creationId="{E774AF3E-52BD-1A4F-1BC3-2ADDFDA67D27}"/>
          </ac:spMkLst>
        </pc:spChg>
        <pc:spChg chg="del">
          <ac:chgData name="Brenden Eum" userId="44ab4693-4e2c-41e8-b41c-b7f3140c20bd" providerId="ADAL" clId="{A9E2F2F9-6197-46C0-AC96-BD5AD71C2E4C}" dt="2023-05-05T16:31:21.704" v="1185" actId="478"/>
          <ac:spMkLst>
            <pc:docMk/>
            <pc:sldMk cId="976652128" sldId="276"/>
            <ac:spMk id="8" creationId="{C7958467-07B3-C261-DEA1-5D259CE70C67}"/>
          </ac:spMkLst>
        </pc:spChg>
        <pc:spChg chg="mod topLvl">
          <ac:chgData name="Brenden Eum" userId="44ab4693-4e2c-41e8-b41c-b7f3140c20bd" providerId="ADAL" clId="{A9E2F2F9-6197-46C0-AC96-BD5AD71C2E4C}" dt="2023-05-05T16:31:24.959" v="1186" actId="165"/>
          <ac:spMkLst>
            <pc:docMk/>
            <pc:sldMk cId="976652128" sldId="276"/>
            <ac:spMk id="14" creationId="{DBEC9141-9FC9-B2D6-8E97-174D2BDD57C2}"/>
          </ac:spMkLst>
        </pc:spChg>
        <pc:grpChg chg="del mod topLvl">
          <ac:chgData name="Brenden Eum" userId="44ab4693-4e2c-41e8-b41c-b7f3140c20bd" providerId="ADAL" clId="{A9E2F2F9-6197-46C0-AC96-BD5AD71C2E4C}" dt="2023-05-05T16:31:27.781" v="1187" actId="165"/>
          <ac:grpSpMkLst>
            <pc:docMk/>
            <pc:sldMk cId="976652128" sldId="276"/>
            <ac:grpSpMk id="13" creationId="{9CFDE52D-ED3A-37D3-8BCC-5F24A5946CC5}"/>
          </ac:grpSpMkLst>
        </pc:grpChg>
        <pc:grpChg chg="del">
          <ac:chgData name="Brenden Eum" userId="44ab4693-4e2c-41e8-b41c-b7f3140c20bd" providerId="ADAL" clId="{A9E2F2F9-6197-46C0-AC96-BD5AD71C2E4C}" dt="2023-05-05T16:31:24.959" v="1186" actId="165"/>
          <ac:grpSpMkLst>
            <pc:docMk/>
            <pc:sldMk cId="976652128" sldId="276"/>
            <ac:grpSpMk id="15" creationId="{0E6FA742-CC2F-D1FA-0F78-69F8A3F917C6}"/>
          </ac:grpSpMkLst>
        </pc:grpChg>
        <pc:picChg chg="add mod">
          <ac:chgData name="Brenden Eum" userId="44ab4693-4e2c-41e8-b41c-b7f3140c20bd" providerId="ADAL" clId="{A9E2F2F9-6197-46C0-AC96-BD5AD71C2E4C}" dt="2023-05-13T22:02:45.508" v="3054" actId="14100"/>
          <ac:picMkLst>
            <pc:docMk/>
            <pc:sldMk cId="976652128" sldId="276"/>
            <ac:picMk id="5" creationId="{A1C70B3F-639C-EEDD-E68A-9DD941912678}"/>
          </ac:picMkLst>
        </pc:picChg>
        <pc:picChg chg="mod topLvl modCrop">
          <ac:chgData name="Brenden Eum" userId="44ab4693-4e2c-41e8-b41c-b7f3140c20bd" providerId="ADAL" clId="{A9E2F2F9-6197-46C0-AC96-BD5AD71C2E4C}" dt="2023-05-05T16:31:55.520" v="1191" actId="732"/>
          <ac:picMkLst>
            <pc:docMk/>
            <pc:sldMk cId="976652128" sldId="276"/>
            <ac:picMk id="7" creationId="{FE18EE26-3746-7CFA-B721-076292602B3D}"/>
          </ac:picMkLst>
        </pc:picChg>
        <pc:picChg chg="add mod modCrop">
          <ac:chgData name="Brenden Eum" userId="44ab4693-4e2c-41e8-b41c-b7f3140c20bd" providerId="ADAL" clId="{A9E2F2F9-6197-46C0-AC96-BD5AD71C2E4C}" dt="2023-05-05T16:31:45.068" v="1190" actId="732"/>
          <ac:picMkLst>
            <pc:docMk/>
            <pc:sldMk cId="976652128" sldId="276"/>
            <ac:picMk id="9" creationId="{7AC35547-C31C-02D2-C698-AA45A6BA84E1}"/>
          </ac:picMkLst>
        </pc:picChg>
        <pc:picChg chg="mod topLvl">
          <ac:chgData name="Brenden Eum" userId="44ab4693-4e2c-41e8-b41c-b7f3140c20bd" providerId="ADAL" clId="{A9E2F2F9-6197-46C0-AC96-BD5AD71C2E4C}" dt="2023-05-05T16:31:27.781" v="1187" actId="165"/>
          <ac:picMkLst>
            <pc:docMk/>
            <pc:sldMk cId="976652128" sldId="276"/>
            <ac:picMk id="12" creationId="{CA590A47-5141-166C-3026-C20DC4B0556D}"/>
          </ac:picMkLst>
        </pc:picChg>
      </pc:sldChg>
      <pc:sldChg chg="addSp modSp add mod modAnim">
        <pc:chgData name="Brenden Eum" userId="44ab4693-4e2c-41e8-b41c-b7f3140c20bd" providerId="ADAL" clId="{A9E2F2F9-6197-46C0-AC96-BD5AD71C2E4C}" dt="2023-05-13T22:03:11.022" v="3060" actId="14100"/>
        <pc:sldMkLst>
          <pc:docMk/>
          <pc:sldMk cId="1131995190" sldId="277"/>
        </pc:sldMkLst>
        <pc:spChg chg="mod">
          <ac:chgData name="Brenden Eum" userId="44ab4693-4e2c-41e8-b41c-b7f3140c20bd" providerId="ADAL" clId="{A9E2F2F9-6197-46C0-AC96-BD5AD71C2E4C}" dt="2023-05-05T16:32:23.584" v="1201" actId="20577"/>
          <ac:spMkLst>
            <pc:docMk/>
            <pc:sldMk cId="1131995190" sldId="277"/>
            <ac:spMk id="2" creationId="{88672CBA-9ADB-B3DD-D883-24F28AFE802F}"/>
          </ac:spMkLst>
        </pc:spChg>
        <pc:spChg chg="mod">
          <ac:chgData name="Brenden Eum" userId="44ab4693-4e2c-41e8-b41c-b7f3140c20bd" providerId="ADAL" clId="{A9E2F2F9-6197-46C0-AC96-BD5AD71C2E4C}" dt="2023-05-05T17:22:16.138" v="1795" actId="115"/>
          <ac:spMkLst>
            <pc:docMk/>
            <pc:sldMk cId="1131995190" sldId="277"/>
            <ac:spMk id="3" creationId="{C3382944-2A63-D286-D3BB-D34EBC9ABA7E}"/>
          </ac:spMkLst>
        </pc:spChg>
        <pc:picChg chg="add mod">
          <ac:chgData name="Brenden Eum" userId="44ab4693-4e2c-41e8-b41c-b7f3140c20bd" providerId="ADAL" clId="{A9E2F2F9-6197-46C0-AC96-BD5AD71C2E4C}" dt="2023-05-13T22:03:11.022" v="3060" actId="14100"/>
          <ac:picMkLst>
            <pc:docMk/>
            <pc:sldMk cId="1131995190" sldId="277"/>
            <ac:picMk id="5" creationId="{FF6D1DA0-4C5E-68F7-D146-3AC213D5A2D0}"/>
          </ac:picMkLst>
        </pc:picChg>
      </pc:sldChg>
      <pc:sldChg chg="modSp add mod">
        <pc:chgData name="Brenden Eum" userId="44ab4693-4e2c-41e8-b41c-b7f3140c20bd" providerId="ADAL" clId="{A9E2F2F9-6197-46C0-AC96-BD5AD71C2E4C}" dt="2023-05-13T22:34:53.665" v="3386" actId="20577"/>
        <pc:sldMkLst>
          <pc:docMk/>
          <pc:sldMk cId="4107097267" sldId="278"/>
        </pc:sldMkLst>
        <pc:spChg chg="mod">
          <ac:chgData name="Brenden Eum" userId="44ab4693-4e2c-41e8-b41c-b7f3140c20bd" providerId="ADAL" clId="{A9E2F2F9-6197-46C0-AC96-BD5AD71C2E4C}" dt="2023-05-13T22:34:51.252" v="3385" actId="20577"/>
          <ac:spMkLst>
            <pc:docMk/>
            <pc:sldMk cId="4107097267" sldId="278"/>
            <ac:spMk id="2" creationId="{EFCF804A-BE01-98BD-6ADE-06FB4DDF7C22}"/>
          </ac:spMkLst>
        </pc:spChg>
        <pc:spChg chg="mod">
          <ac:chgData name="Brenden Eum" userId="44ab4693-4e2c-41e8-b41c-b7f3140c20bd" providerId="ADAL" clId="{A9E2F2F9-6197-46C0-AC96-BD5AD71C2E4C}" dt="2023-05-13T22:34:53.665" v="3386" actId="20577"/>
          <ac:spMkLst>
            <pc:docMk/>
            <pc:sldMk cId="4107097267" sldId="278"/>
            <ac:spMk id="3" creationId="{568D5C98-67AF-DEC3-AF8B-2CA754C1A30B}"/>
          </ac:spMkLst>
        </pc:spChg>
        <pc:spChg chg="mod">
          <ac:chgData name="Brenden Eum" userId="44ab4693-4e2c-41e8-b41c-b7f3140c20bd" providerId="ADAL" clId="{A9E2F2F9-6197-46C0-AC96-BD5AD71C2E4C}" dt="2023-05-05T17:21:54.256" v="1781" actId="115"/>
          <ac:spMkLst>
            <pc:docMk/>
            <pc:sldMk cId="4107097267" sldId="278"/>
            <ac:spMk id="4" creationId="{81F64D61-576C-A00C-5D8B-2B1BB2F241E7}"/>
          </ac:spMkLst>
        </pc:spChg>
      </pc:sldChg>
      <pc:sldChg chg="modSp add mod">
        <pc:chgData name="Brenden Eum" userId="44ab4693-4e2c-41e8-b41c-b7f3140c20bd" providerId="ADAL" clId="{A9E2F2F9-6197-46C0-AC96-BD5AD71C2E4C}" dt="2023-05-13T22:38:04.812" v="3490" actId="20577"/>
        <pc:sldMkLst>
          <pc:docMk/>
          <pc:sldMk cId="985517262" sldId="280"/>
        </pc:sldMkLst>
        <pc:spChg chg="mod">
          <ac:chgData name="Brenden Eum" userId="44ab4693-4e2c-41e8-b41c-b7f3140c20bd" providerId="ADAL" clId="{A9E2F2F9-6197-46C0-AC96-BD5AD71C2E4C}" dt="2023-05-13T22:37:59.924" v="3489" actId="20577"/>
          <ac:spMkLst>
            <pc:docMk/>
            <pc:sldMk cId="985517262" sldId="280"/>
            <ac:spMk id="2" creationId="{18FF4617-2E00-9881-6A1B-8BEC9E1EF2A2}"/>
          </ac:spMkLst>
        </pc:spChg>
        <pc:spChg chg="mod">
          <ac:chgData name="Brenden Eum" userId="44ab4693-4e2c-41e8-b41c-b7f3140c20bd" providerId="ADAL" clId="{A9E2F2F9-6197-46C0-AC96-BD5AD71C2E4C}" dt="2023-05-13T22:38:04.812" v="3490" actId="20577"/>
          <ac:spMkLst>
            <pc:docMk/>
            <pc:sldMk cId="985517262" sldId="280"/>
            <ac:spMk id="3" creationId="{4F417D65-09A9-D003-5DE5-FC9C5188FC5B}"/>
          </ac:spMkLst>
        </pc:spChg>
        <pc:spChg chg="mod">
          <ac:chgData name="Brenden Eum" userId="44ab4693-4e2c-41e8-b41c-b7f3140c20bd" providerId="ADAL" clId="{A9E2F2F9-6197-46C0-AC96-BD5AD71C2E4C}" dt="2023-05-05T17:22:21.167" v="1799" actId="115"/>
          <ac:spMkLst>
            <pc:docMk/>
            <pc:sldMk cId="985517262" sldId="280"/>
            <ac:spMk id="4" creationId="{BFC1D4B5-27A1-B99E-FEC3-1C1D909EF81F}"/>
          </ac:spMkLst>
        </pc:spChg>
      </pc:sldChg>
      <pc:sldChg chg="addSp delSp modSp add mod">
        <pc:chgData name="Brenden Eum" userId="44ab4693-4e2c-41e8-b41c-b7f3140c20bd" providerId="ADAL" clId="{A9E2F2F9-6197-46C0-AC96-BD5AD71C2E4C}" dt="2023-05-13T22:00:20.437" v="3027" actId="207"/>
        <pc:sldMkLst>
          <pc:docMk/>
          <pc:sldMk cId="2221208807" sldId="282"/>
        </pc:sldMkLst>
        <pc:spChg chg="mod">
          <ac:chgData name="Brenden Eum" userId="44ab4693-4e2c-41e8-b41c-b7f3140c20bd" providerId="ADAL" clId="{A9E2F2F9-6197-46C0-AC96-BD5AD71C2E4C}" dt="2023-05-05T16:36:08.993" v="1235" actId="20577"/>
          <ac:spMkLst>
            <pc:docMk/>
            <pc:sldMk cId="2221208807" sldId="282"/>
            <ac:spMk id="2" creationId="{A453E90A-4414-94F2-9D78-808A5092A5E0}"/>
          </ac:spMkLst>
        </pc:spChg>
        <pc:spChg chg="mod">
          <ac:chgData name="Brenden Eum" userId="44ab4693-4e2c-41e8-b41c-b7f3140c20bd" providerId="ADAL" clId="{A9E2F2F9-6197-46C0-AC96-BD5AD71C2E4C}" dt="2023-05-05T17:22:27.471" v="1803" actId="115"/>
          <ac:spMkLst>
            <pc:docMk/>
            <pc:sldMk cId="2221208807" sldId="282"/>
            <ac:spMk id="3" creationId="{691A349A-6D1D-6BEA-B864-618691CAC15F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7" creationId="{F5ECCC0D-1B73-A8CF-7382-55894078FCBC}"/>
          </ac:spMkLst>
        </pc:spChg>
        <pc:spChg chg="add mod">
          <ac:chgData name="Brenden Eum" userId="44ab4693-4e2c-41e8-b41c-b7f3140c20bd" providerId="ADAL" clId="{A9E2F2F9-6197-46C0-AC96-BD5AD71C2E4C}" dt="2023-05-05T16:36:45.975" v="1244" actId="208"/>
          <ac:spMkLst>
            <pc:docMk/>
            <pc:sldMk cId="2221208807" sldId="282"/>
            <ac:spMk id="10" creationId="{59F61057-F5C5-1371-EC97-D5E1384C1CD6}"/>
          </ac:spMkLst>
        </pc:spChg>
        <pc:spChg chg="add del mod">
          <ac:chgData name="Brenden Eum" userId="44ab4693-4e2c-41e8-b41c-b7f3140c20bd" providerId="ADAL" clId="{A9E2F2F9-6197-46C0-AC96-BD5AD71C2E4C}" dt="2023-05-13T21:58:22.239" v="2931"/>
          <ac:spMkLst>
            <pc:docMk/>
            <pc:sldMk cId="2221208807" sldId="282"/>
            <ac:spMk id="13" creationId="{042D1C69-5C0E-2A9E-4FF7-E8C7B7D447BB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15" creationId="{F5ADCD64-8C51-DE33-F6B0-6E8F3128A464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16" creationId="{E328BF53-DE0B-2879-D349-6179786407A6}"/>
          </ac:spMkLst>
        </pc:spChg>
        <pc:spChg chg="add mod">
          <ac:chgData name="Brenden Eum" userId="44ab4693-4e2c-41e8-b41c-b7f3140c20bd" providerId="ADAL" clId="{A9E2F2F9-6197-46C0-AC96-BD5AD71C2E4C}" dt="2023-05-13T22:00:20.437" v="3027" actId="207"/>
          <ac:spMkLst>
            <pc:docMk/>
            <pc:sldMk cId="2221208807" sldId="282"/>
            <ac:spMk id="17" creationId="{51872DEF-93A4-5604-10E3-6E04A095AC63}"/>
          </ac:spMkLst>
        </pc:sp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5" creationId="{944FDC62-6760-566F-1060-68CE272F7D70}"/>
          </ac:picMkLst>
        </pc:picChg>
        <pc:picChg chg="mod modCrop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6" creationId="{3F641F31-1459-5AA4-75B2-CA8D9FE265B7}"/>
          </ac:picMkLst>
        </pc:picChg>
        <pc:picChg chg="add del mod">
          <ac:chgData name="Brenden Eum" userId="44ab4693-4e2c-41e8-b41c-b7f3140c20bd" providerId="ADAL" clId="{A9E2F2F9-6197-46C0-AC96-BD5AD71C2E4C}" dt="2023-05-05T16:36:06.283" v="1233"/>
          <ac:picMkLst>
            <pc:docMk/>
            <pc:sldMk cId="2221208807" sldId="282"/>
            <ac:picMk id="7" creationId="{04ACAE54-D795-BB5A-D817-19B87BFC9A33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8" creationId="{AE04128D-A052-8DEC-C844-373AF2929B67}"/>
          </ac:picMkLst>
        </pc:picChg>
        <pc:picChg chg="add mod ord modCrop">
          <ac:chgData name="Brenden Eum" userId="44ab4693-4e2c-41e8-b41c-b7f3140c20bd" providerId="ADAL" clId="{A9E2F2F9-6197-46C0-AC96-BD5AD71C2E4C}" dt="2023-05-05T16:37:14.694" v="1254" actId="166"/>
          <ac:picMkLst>
            <pc:docMk/>
            <pc:sldMk cId="2221208807" sldId="282"/>
            <ac:picMk id="9" creationId="{7DEC9AFF-FC51-4152-C330-3028B0E18E34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11" creationId="{D1A9CEA8-8A27-F071-EFEC-D5DB00DD3EFF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12" creationId="{A173BA73-8FBB-5CB1-C0E5-2D77EA586704}"/>
          </ac:picMkLst>
        </pc:picChg>
        <pc:picChg chg="mod">
          <ac:chgData name="Brenden Eum" userId="44ab4693-4e2c-41e8-b41c-b7f3140c20bd" providerId="ADAL" clId="{A9E2F2F9-6197-46C0-AC96-BD5AD71C2E4C}" dt="2023-05-05T03:25:43.715" v="331" actId="1038"/>
          <ac:picMkLst>
            <pc:docMk/>
            <pc:sldMk cId="2221208807" sldId="282"/>
            <ac:picMk id="14" creationId="{81832F75-F89F-CC2A-8A93-3093B2365B46}"/>
          </ac:picMkLst>
        </pc:picChg>
      </pc:sldChg>
      <pc:sldChg chg="modSp add mod modShow">
        <pc:chgData name="Brenden Eum" userId="44ab4693-4e2c-41e8-b41c-b7f3140c20bd" providerId="ADAL" clId="{A9E2F2F9-6197-46C0-AC96-BD5AD71C2E4C}" dt="2023-05-05T17:22:30.592" v="1805" actId="115"/>
        <pc:sldMkLst>
          <pc:docMk/>
          <pc:sldMk cId="1063879360" sldId="283"/>
        </pc:sldMkLst>
        <pc:spChg chg="mod">
          <ac:chgData name="Brenden Eum" userId="44ab4693-4e2c-41e8-b41c-b7f3140c20bd" providerId="ADAL" clId="{A9E2F2F9-6197-46C0-AC96-BD5AD71C2E4C}" dt="2023-05-05T16:37:42.336" v="1257" actId="20577"/>
          <ac:spMkLst>
            <pc:docMk/>
            <pc:sldMk cId="1063879360" sldId="283"/>
            <ac:spMk id="2" creationId="{A453E90A-4414-94F2-9D78-808A5092A5E0}"/>
          </ac:spMkLst>
        </pc:spChg>
        <pc:spChg chg="mod">
          <ac:chgData name="Brenden Eum" userId="44ab4693-4e2c-41e8-b41c-b7f3140c20bd" providerId="ADAL" clId="{A9E2F2F9-6197-46C0-AC96-BD5AD71C2E4C}" dt="2023-05-05T17:22:30.592" v="1805" actId="115"/>
          <ac:spMkLst>
            <pc:docMk/>
            <pc:sldMk cId="1063879360" sldId="283"/>
            <ac:spMk id="3" creationId="{691A349A-6D1D-6BEA-B864-618691CAC15F}"/>
          </ac:spMkLst>
        </pc:spChg>
      </pc:sldChg>
      <pc:sldChg chg="modSp add del mod modAnim">
        <pc:chgData name="Brenden Eum" userId="44ab4693-4e2c-41e8-b41c-b7f3140c20bd" providerId="ADAL" clId="{A9E2F2F9-6197-46C0-AC96-BD5AD71C2E4C}" dt="2023-05-13T22:33:03.938" v="3364" actId="47"/>
        <pc:sldMkLst>
          <pc:docMk/>
          <pc:sldMk cId="2815628105" sldId="284"/>
        </pc:sldMkLst>
        <pc:spChg chg="mod">
          <ac:chgData name="Brenden Eum" userId="44ab4693-4e2c-41e8-b41c-b7f3140c20bd" providerId="ADAL" clId="{A9E2F2F9-6197-46C0-AC96-BD5AD71C2E4C}" dt="2023-05-05T17:22:38.709" v="1811" actId="115"/>
          <ac:spMkLst>
            <pc:docMk/>
            <pc:sldMk cId="2815628105" sldId="284"/>
            <ac:spMk id="2" creationId="{B744A092-E9A7-B945-D907-06C5A2F2C859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4" creationId="{45DD1B44-B971-0ECC-176D-A90A561FECB3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5" creationId="{C0833BE4-8E39-610C-4CE2-FF7FCDE71918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8" creationId="{767E104A-7F00-F914-364A-CA996C2C581B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9" creationId="{2D0D7096-5939-4890-C407-3E0F1DA31E38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10" creationId="{95E5B7FB-5137-AF35-87C4-9AC3A5ACAE81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11" creationId="{FC5AD68E-C74C-4BCD-9322-150C1FB42D2E}"/>
          </ac:spMkLst>
        </pc:spChg>
        <pc:spChg chg="mod">
          <ac:chgData name="Brenden Eum" userId="44ab4693-4e2c-41e8-b41c-b7f3140c20bd" providerId="ADAL" clId="{A9E2F2F9-6197-46C0-AC96-BD5AD71C2E4C}" dt="2023-05-05T16:40:38.142" v="1283" actId="207"/>
          <ac:spMkLst>
            <pc:docMk/>
            <pc:sldMk cId="2815628105" sldId="284"/>
            <ac:spMk id="12" creationId="{92915150-A3A4-6909-6B7E-C0B156374BB4}"/>
          </ac:spMkLst>
        </pc:spChg>
      </pc:sldChg>
      <pc:sldChg chg="modSp add mod">
        <pc:chgData name="Brenden Eum" userId="44ab4693-4e2c-41e8-b41c-b7f3140c20bd" providerId="ADAL" clId="{A9E2F2F9-6197-46C0-AC96-BD5AD71C2E4C}" dt="2023-05-13T22:38:40.914" v="3493" actId="20577"/>
        <pc:sldMkLst>
          <pc:docMk/>
          <pc:sldMk cId="2283799332" sldId="285"/>
        </pc:sldMkLst>
        <pc:spChg chg="mod">
          <ac:chgData name="Brenden Eum" userId="44ab4693-4e2c-41e8-b41c-b7f3140c20bd" providerId="ADAL" clId="{A9E2F2F9-6197-46C0-AC96-BD5AD71C2E4C}" dt="2023-05-13T22:38:40.914" v="3493" actId="20577"/>
          <ac:spMkLst>
            <pc:docMk/>
            <pc:sldMk cId="2283799332" sldId="285"/>
            <ac:spMk id="2" creationId="{8391D32B-C09F-C05A-9017-71EA1F56B377}"/>
          </ac:spMkLst>
        </pc:spChg>
        <pc:spChg chg="mod">
          <ac:chgData name="Brenden Eum" userId="44ab4693-4e2c-41e8-b41c-b7f3140c20bd" providerId="ADAL" clId="{A9E2F2F9-6197-46C0-AC96-BD5AD71C2E4C}" dt="2023-05-13T22:38:33.514" v="3491" actId="20577"/>
          <ac:spMkLst>
            <pc:docMk/>
            <pc:sldMk cId="2283799332" sldId="285"/>
            <ac:spMk id="3" creationId="{0853EB14-BA49-CF83-7987-5A7280ADABD1}"/>
          </ac:spMkLst>
        </pc:spChg>
        <pc:spChg chg="mod">
          <ac:chgData name="Brenden Eum" userId="44ab4693-4e2c-41e8-b41c-b7f3140c20bd" providerId="ADAL" clId="{A9E2F2F9-6197-46C0-AC96-BD5AD71C2E4C}" dt="2023-05-05T17:22:35.669" v="1809" actId="115"/>
          <ac:spMkLst>
            <pc:docMk/>
            <pc:sldMk cId="2283799332" sldId="285"/>
            <ac:spMk id="4" creationId="{26CEB3CD-792F-DA67-A3E2-41D10396206E}"/>
          </ac:spMkLst>
        </pc:spChg>
      </pc:sldChg>
      <pc:sldChg chg="addSp delSp modSp add mod addAnim delAnim">
        <pc:chgData name="Brenden Eum" userId="44ab4693-4e2c-41e8-b41c-b7f3140c20bd" providerId="ADAL" clId="{A9E2F2F9-6197-46C0-AC96-BD5AD71C2E4C}" dt="2023-05-13T21:53:59.344" v="2845" actId="1076"/>
        <pc:sldMkLst>
          <pc:docMk/>
          <pc:sldMk cId="700332666" sldId="288"/>
        </pc:sldMkLst>
        <pc:spChg chg="mod">
          <ac:chgData name="Brenden Eum" userId="44ab4693-4e2c-41e8-b41c-b7f3140c20bd" providerId="ADAL" clId="{A9E2F2F9-6197-46C0-AC96-BD5AD71C2E4C}" dt="2023-05-05T16:43:21.900" v="1306" actId="20577"/>
          <ac:spMkLst>
            <pc:docMk/>
            <pc:sldMk cId="700332666" sldId="288"/>
            <ac:spMk id="2" creationId="{28A8A365-BCE5-2B34-45D9-2B513DB0872D}"/>
          </ac:spMkLst>
        </pc:spChg>
        <pc:spChg chg="mod">
          <ac:chgData name="Brenden Eum" userId="44ab4693-4e2c-41e8-b41c-b7f3140c20bd" providerId="ADAL" clId="{A9E2F2F9-6197-46C0-AC96-BD5AD71C2E4C}" dt="2023-05-13T21:53:52.073" v="2842" actId="20577"/>
          <ac:spMkLst>
            <pc:docMk/>
            <pc:sldMk cId="700332666" sldId="288"/>
            <ac:spMk id="3" creationId="{515860E7-E7C8-0C01-D5EC-41EAE62C399B}"/>
          </ac:spMkLst>
        </pc:spChg>
        <pc:spChg chg="mod">
          <ac:chgData name="Brenden Eum" userId="44ab4693-4e2c-41e8-b41c-b7f3140c20bd" providerId="ADAL" clId="{A9E2F2F9-6197-46C0-AC96-BD5AD71C2E4C}" dt="2023-05-05T17:22:48.019" v="1815" actId="115"/>
          <ac:spMkLst>
            <pc:docMk/>
            <pc:sldMk cId="700332666" sldId="288"/>
            <ac:spMk id="4" creationId="{7BBB15F2-3671-AE85-6B82-5F49D066D3A5}"/>
          </ac:spMkLst>
        </pc:spChg>
        <pc:spChg chg="add del mod">
          <ac:chgData name="Brenden Eum" userId="44ab4693-4e2c-41e8-b41c-b7f3140c20bd" providerId="ADAL" clId="{A9E2F2F9-6197-46C0-AC96-BD5AD71C2E4C}" dt="2023-05-05T16:44:43.832" v="1331" actId="1036"/>
          <ac:spMkLst>
            <pc:docMk/>
            <pc:sldMk cId="700332666" sldId="288"/>
            <ac:spMk id="16" creationId="{B5C1555A-CE3C-F479-6C9A-A25098F4E206}"/>
          </ac:spMkLst>
        </pc:spChg>
        <pc:spChg chg="add del mod">
          <ac:chgData name="Brenden Eum" userId="44ab4693-4e2c-41e8-b41c-b7f3140c20bd" providerId="ADAL" clId="{A9E2F2F9-6197-46C0-AC96-BD5AD71C2E4C}" dt="2023-05-13T21:53:54.997" v="2844" actId="1076"/>
          <ac:spMkLst>
            <pc:docMk/>
            <pc:sldMk cId="700332666" sldId="288"/>
            <ac:spMk id="17" creationId="{2769FE93-9644-0293-4BBE-9287F6E586AC}"/>
          </ac:spMkLst>
        </pc:spChg>
        <pc:spChg chg="add del mod">
          <ac:chgData name="Brenden Eum" userId="44ab4693-4e2c-41e8-b41c-b7f3140c20bd" providerId="ADAL" clId="{A9E2F2F9-6197-46C0-AC96-BD5AD71C2E4C}" dt="2023-05-13T21:53:59.344" v="2845" actId="1076"/>
          <ac:spMkLst>
            <pc:docMk/>
            <pc:sldMk cId="700332666" sldId="288"/>
            <ac:spMk id="18" creationId="{FB2E98BE-2F78-982A-1E1F-8D6A8C065C9E}"/>
          </ac:spMkLst>
        </pc:spChg>
        <pc:picChg chg="mod">
          <ac:chgData name="Brenden Eum" userId="44ab4693-4e2c-41e8-b41c-b7f3140c20bd" providerId="ADAL" clId="{A9E2F2F9-6197-46C0-AC96-BD5AD71C2E4C}" dt="2023-05-05T16:44:00.388" v="1317" actId="1076"/>
          <ac:picMkLst>
            <pc:docMk/>
            <pc:sldMk cId="700332666" sldId="288"/>
            <ac:picMk id="6" creationId="{07099AEE-5AFB-7B88-8BD9-14F26753E7BC}"/>
          </ac:picMkLst>
        </pc:picChg>
        <pc:picChg chg="mod">
          <ac:chgData name="Brenden Eum" userId="44ab4693-4e2c-41e8-b41c-b7f3140c20bd" providerId="ADAL" clId="{A9E2F2F9-6197-46C0-AC96-BD5AD71C2E4C}" dt="2023-05-05T16:44:08.663" v="1319" actId="1076"/>
          <ac:picMkLst>
            <pc:docMk/>
            <pc:sldMk cId="700332666" sldId="288"/>
            <ac:picMk id="10" creationId="{34F65BF3-BF0D-F563-1F6B-36F6895BA600}"/>
          </ac:picMkLst>
        </pc:picChg>
        <pc:picChg chg="mod">
          <ac:chgData name="Brenden Eum" userId="44ab4693-4e2c-41e8-b41c-b7f3140c20bd" providerId="ADAL" clId="{A9E2F2F9-6197-46C0-AC96-BD5AD71C2E4C}" dt="2023-05-05T16:44:19.172" v="1322" actId="1076"/>
          <ac:picMkLst>
            <pc:docMk/>
            <pc:sldMk cId="700332666" sldId="288"/>
            <ac:picMk id="15" creationId="{526DAF00-828A-B645-E19D-5F4DD4A0BF50}"/>
          </ac:picMkLst>
        </pc:picChg>
      </pc:sldChg>
      <pc:sldChg chg="addSp delSp modSp add del mod modAnim modShow">
        <pc:chgData name="Brenden Eum" userId="44ab4693-4e2c-41e8-b41c-b7f3140c20bd" providerId="ADAL" clId="{A9E2F2F9-6197-46C0-AC96-BD5AD71C2E4C}" dt="2023-05-05T05:13:26.093" v="720" actId="47"/>
        <pc:sldMkLst>
          <pc:docMk/>
          <pc:sldMk cId="1537426848" sldId="293"/>
        </pc:sldMkLst>
        <pc:picChg chg="add mod modCrop">
          <ac:chgData name="Brenden Eum" userId="44ab4693-4e2c-41e8-b41c-b7f3140c20bd" providerId="ADAL" clId="{A9E2F2F9-6197-46C0-AC96-BD5AD71C2E4C}" dt="2023-05-05T04:52:41.155" v="590" actId="732"/>
          <ac:picMkLst>
            <pc:docMk/>
            <pc:sldMk cId="1537426848" sldId="293"/>
            <ac:picMk id="4" creationId="{48721637-8023-9014-AD87-FF812678F73F}"/>
          </ac:picMkLst>
        </pc:picChg>
        <pc:picChg chg="del">
          <ac:chgData name="Brenden Eum" userId="44ab4693-4e2c-41e8-b41c-b7f3140c20bd" providerId="ADAL" clId="{A9E2F2F9-6197-46C0-AC96-BD5AD71C2E4C}" dt="2023-05-05T04:52:15.377" v="588" actId="478"/>
          <ac:picMkLst>
            <pc:docMk/>
            <pc:sldMk cId="1537426848" sldId="293"/>
            <ac:picMk id="2050" creationId="{003907F4-D52A-1501-7CF0-B2F491165644}"/>
          </ac:picMkLst>
        </pc:picChg>
      </pc:sldChg>
      <pc:sldChg chg="addSp delSp modSp add del mod modAnim modShow">
        <pc:chgData name="Brenden Eum" userId="44ab4693-4e2c-41e8-b41c-b7f3140c20bd" providerId="ADAL" clId="{A9E2F2F9-6197-46C0-AC96-BD5AD71C2E4C}" dt="2023-05-05T05:13:26.093" v="720" actId="47"/>
        <pc:sldMkLst>
          <pc:docMk/>
          <pc:sldMk cId="568501448" sldId="294"/>
        </pc:sldMkLst>
        <pc:picChg chg="add mod modCrop">
          <ac:chgData name="Brenden Eum" userId="44ab4693-4e2c-41e8-b41c-b7f3140c20bd" providerId="ADAL" clId="{A9E2F2F9-6197-46C0-AC96-BD5AD71C2E4C}" dt="2023-05-05T04:57:16.256" v="598" actId="732"/>
          <ac:picMkLst>
            <pc:docMk/>
            <pc:sldMk cId="568501448" sldId="294"/>
            <ac:picMk id="4" creationId="{4971C8EC-38F0-76D8-FD9E-F288F97184CD}"/>
          </ac:picMkLst>
        </pc:picChg>
        <pc:picChg chg="add del mod">
          <ac:chgData name="Brenden Eum" userId="44ab4693-4e2c-41e8-b41c-b7f3140c20bd" providerId="ADAL" clId="{A9E2F2F9-6197-46C0-AC96-BD5AD71C2E4C}" dt="2023-05-05T03:11:50.683" v="17" actId="478"/>
          <ac:picMkLst>
            <pc:docMk/>
            <pc:sldMk cId="568501448" sldId="294"/>
            <ac:picMk id="1026" creationId="{6359502F-5A5E-3079-DC29-1F41FC4B2A7E}"/>
          </ac:picMkLst>
        </pc:picChg>
        <pc:picChg chg="add del mod">
          <ac:chgData name="Brenden Eum" userId="44ab4693-4e2c-41e8-b41c-b7f3140c20bd" providerId="ADAL" clId="{A9E2F2F9-6197-46C0-AC96-BD5AD71C2E4C}" dt="2023-05-05T04:56:57.490" v="596" actId="478"/>
          <ac:picMkLst>
            <pc:docMk/>
            <pc:sldMk cId="568501448" sldId="294"/>
            <ac:picMk id="1028" creationId="{05C817DA-D8DC-63BD-6AAD-359783811473}"/>
          </ac:picMkLst>
        </pc:picChg>
        <pc:picChg chg="del">
          <ac:chgData name="Brenden Eum" userId="44ab4693-4e2c-41e8-b41c-b7f3140c20bd" providerId="ADAL" clId="{A9E2F2F9-6197-46C0-AC96-BD5AD71C2E4C}" dt="2023-05-05T03:10:02.138" v="13" actId="478"/>
          <ac:picMkLst>
            <pc:docMk/>
            <pc:sldMk cId="568501448" sldId="294"/>
            <ac:picMk id="16388" creationId="{E220D989-1884-0226-C4ED-E3724ACAFA4F}"/>
          </ac:picMkLst>
        </pc:picChg>
      </pc:sldChg>
      <pc:sldChg chg="modSp add del mod modShow">
        <pc:chgData name="Brenden Eum" userId="44ab4693-4e2c-41e8-b41c-b7f3140c20bd" providerId="ADAL" clId="{A9E2F2F9-6197-46C0-AC96-BD5AD71C2E4C}" dt="2023-05-05T05:13:29.064" v="721" actId="47"/>
        <pc:sldMkLst>
          <pc:docMk/>
          <pc:sldMk cId="3457532090" sldId="295"/>
        </pc:sldMkLst>
        <pc:picChg chg="mod">
          <ac:chgData name="Brenden Eum" userId="44ab4693-4e2c-41e8-b41c-b7f3140c20bd" providerId="ADAL" clId="{A9E2F2F9-6197-46C0-AC96-BD5AD71C2E4C}" dt="2023-05-05T04:59:50.710" v="614"/>
          <ac:picMkLst>
            <pc:docMk/>
            <pc:sldMk cId="3457532090" sldId="295"/>
            <ac:picMk id="1026" creationId="{CAAF2CD9-A905-FA6C-4C2A-4149DA85260C}"/>
          </ac:picMkLst>
        </pc:picChg>
        <pc:picChg chg="mod">
          <ac:chgData name="Brenden Eum" userId="44ab4693-4e2c-41e8-b41c-b7f3140c20bd" providerId="ADAL" clId="{A9E2F2F9-6197-46C0-AC96-BD5AD71C2E4C}" dt="2023-05-05T05:08:16.200" v="693"/>
          <ac:picMkLst>
            <pc:docMk/>
            <pc:sldMk cId="3457532090" sldId="295"/>
            <ac:picMk id="17410" creationId="{A3550E00-BBFC-8198-9347-5B757883271A}"/>
          </ac:picMkLst>
        </pc:picChg>
      </pc:sldChg>
      <pc:sldChg chg="add del">
        <pc:chgData name="Brenden Eum" userId="44ab4693-4e2c-41e8-b41c-b7f3140c20bd" providerId="ADAL" clId="{A9E2F2F9-6197-46C0-AC96-BD5AD71C2E4C}" dt="2023-05-04T21:36:53.484" v="1" actId="47"/>
        <pc:sldMkLst>
          <pc:docMk/>
          <pc:sldMk cId="4066673768" sldId="296"/>
        </pc:sldMkLst>
      </pc:sldChg>
      <pc:sldChg chg="delSp modSp add mod delAnim">
        <pc:chgData name="Brenden Eum" userId="44ab4693-4e2c-41e8-b41c-b7f3140c20bd" providerId="ADAL" clId="{A9E2F2F9-6197-46C0-AC96-BD5AD71C2E4C}" dt="2023-05-05T19:03:15.686" v="1896" actId="478"/>
        <pc:sldMkLst>
          <pc:docMk/>
          <pc:sldMk cId="792686053" sldId="297"/>
        </pc:sldMkLst>
        <pc:spChg chg="mod">
          <ac:chgData name="Brenden Eum" userId="44ab4693-4e2c-41e8-b41c-b7f3140c20bd" providerId="ADAL" clId="{A9E2F2F9-6197-46C0-AC96-BD5AD71C2E4C}" dt="2023-05-05T16:26:26.186" v="1130" actId="20577"/>
          <ac:spMkLst>
            <pc:docMk/>
            <pc:sldMk cId="792686053" sldId="297"/>
            <ac:spMk id="2" creationId="{B2AB6FE3-A7C0-A5B3-9778-086EC3BCE903}"/>
          </ac:spMkLst>
        </pc:spChg>
        <pc:spChg chg="mod">
          <ac:chgData name="Brenden Eum" userId="44ab4693-4e2c-41e8-b41c-b7f3140c20bd" providerId="ADAL" clId="{A9E2F2F9-6197-46C0-AC96-BD5AD71C2E4C}" dt="2023-05-05T17:21:59.419" v="1783" actId="115"/>
          <ac:spMkLst>
            <pc:docMk/>
            <pc:sldMk cId="792686053" sldId="297"/>
            <ac:spMk id="3" creationId="{3355ABA1-EAEE-4528-E5D8-D8CA7D549885}"/>
          </ac:spMkLst>
        </pc:spChg>
        <pc:spChg chg="mod">
          <ac:chgData name="Brenden Eum" userId="44ab4693-4e2c-41e8-b41c-b7f3140c20bd" providerId="ADAL" clId="{A9E2F2F9-6197-46C0-AC96-BD5AD71C2E4C}" dt="2023-05-05T16:27:05.838" v="1139" actId="1036"/>
          <ac:spMkLst>
            <pc:docMk/>
            <pc:sldMk cId="792686053" sldId="297"/>
            <ac:spMk id="9" creationId="{2902B453-F629-EF70-3755-103614BB2837}"/>
          </ac:spMkLst>
        </pc:spChg>
        <pc:grpChg chg="del mod">
          <ac:chgData name="Brenden Eum" userId="44ab4693-4e2c-41e8-b41c-b7f3140c20bd" providerId="ADAL" clId="{A9E2F2F9-6197-46C0-AC96-BD5AD71C2E4C}" dt="2023-05-05T19:03:15.686" v="1896" actId="478"/>
          <ac:grpSpMkLst>
            <pc:docMk/>
            <pc:sldMk cId="792686053" sldId="297"/>
            <ac:grpSpMk id="17" creationId="{5A3DBDF0-0573-26CE-00AF-424D4DAB3C91}"/>
          </ac:grpSpMkLst>
        </pc:grpChg>
        <pc:picChg chg="mod">
          <ac:chgData name="Brenden Eum" userId="44ab4693-4e2c-41e8-b41c-b7f3140c20bd" providerId="ADAL" clId="{A9E2F2F9-6197-46C0-AC96-BD5AD71C2E4C}" dt="2023-05-05T16:27:05.838" v="1139" actId="1036"/>
          <ac:picMkLst>
            <pc:docMk/>
            <pc:sldMk cId="792686053" sldId="297"/>
            <ac:picMk id="5" creationId="{0A67B7A1-8D67-C51A-B046-28634A8ADBE1}"/>
          </ac:picMkLst>
        </pc:picChg>
      </pc:sldChg>
      <pc:sldChg chg="addSp delSp modSp add del mod modAnim">
        <pc:chgData name="Brenden Eum" userId="44ab4693-4e2c-41e8-b41c-b7f3140c20bd" providerId="ADAL" clId="{A9E2F2F9-6197-46C0-AC96-BD5AD71C2E4C}" dt="2023-05-13T21:32:02.443" v="2271" actId="47"/>
        <pc:sldMkLst>
          <pc:docMk/>
          <pc:sldMk cId="765900389" sldId="298"/>
        </pc:sldMkLst>
        <pc:spChg chg="mod">
          <ac:chgData name="Brenden Eum" userId="44ab4693-4e2c-41e8-b41c-b7f3140c20bd" providerId="ADAL" clId="{A9E2F2F9-6197-46C0-AC96-BD5AD71C2E4C}" dt="2023-05-05T16:27:44.721" v="1150" actId="20577"/>
          <ac:spMkLst>
            <pc:docMk/>
            <pc:sldMk cId="765900389" sldId="298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27:48.491" v="1152" actId="20577"/>
          <ac:spMkLst>
            <pc:docMk/>
            <pc:sldMk cId="765900389" sldId="298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05.846" v="1787" actId="115"/>
          <ac:spMkLst>
            <pc:docMk/>
            <pc:sldMk cId="765900389" sldId="298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05T16:27:50.523" v="1153" actId="1076"/>
          <ac:spMkLst>
            <pc:docMk/>
            <pc:sldMk cId="765900389" sldId="298"/>
            <ac:spMk id="9" creationId="{A45C29C6-8086-489D-8CBF-ED5797B7C247}"/>
          </ac:spMkLst>
        </pc:spChg>
        <pc:spChg chg="add del mod">
          <ac:chgData name="Brenden Eum" userId="44ab4693-4e2c-41e8-b41c-b7f3140c20bd" providerId="ADAL" clId="{A9E2F2F9-6197-46C0-AC96-BD5AD71C2E4C}" dt="2023-05-13T21:30:29.316" v="2228"/>
          <ac:spMkLst>
            <pc:docMk/>
            <pc:sldMk cId="765900389" sldId="298"/>
            <ac:spMk id="10" creationId="{07D4C6CF-7CE9-A417-91C8-182397103084}"/>
          </ac:spMkLst>
        </pc:spChg>
        <pc:cxnChg chg="mod">
          <ac:chgData name="Brenden Eum" userId="44ab4693-4e2c-41e8-b41c-b7f3140c20bd" providerId="ADAL" clId="{A9E2F2F9-6197-46C0-AC96-BD5AD71C2E4C}" dt="2023-05-05T16:28:10.397" v="1154" actId="14100"/>
          <ac:cxnSpMkLst>
            <pc:docMk/>
            <pc:sldMk cId="765900389" sldId="298"/>
            <ac:cxnSpMk id="11" creationId="{E094713C-BF1A-E220-BB27-30B2C434F071}"/>
          </ac:cxnSpMkLst>
        </pc:cxnChg>
      </pc:sldChg>
      <pc:sldChg chg="modSp add del mod">
        <pc:chgData name="Brenden Eum" userId="44ab4693-4e2c-41e8-b41c-b7f3140c20bd" providerId="ADAL" clId="{A9E2F2F9-6197-46C0-AC96-BD5AD71C2E4C}" dt="2023-05-13T21:34:48.562" v="2308" actId="47"/>
        <pc:sldMkLst>
          <pc:docMk/>
          <pc:sldMk cId="299772779" sldId="299"/>
        </pc:sldMkLst>
        <pc:spChg chg="mod">
          <ac:chgData name="Brenden Eum" userId="44ab4693-4e2c-41e8-b41c-b7f3140c20bd" providerId="ADAL" clId="{A9E2F2F9-6197-46C0-AC96-BD5AD71C2E4C}" dt="2023-05-05T16:32:50.502" v="1204" actId="20577"/>
          <ac:spMkLst>
            <pc:docMk/>
            <pc:sldMk cId="299772779" sldId="299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32:57.956" v="1211" actId="20577"/>
          <ac:spMkLst>
            <pc:docMk/>
            <pc:sldMk cId="299772779" sldId="299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18.880" v="1797" actId="115"/>
          <ac:spMkLst>
            <pc:docMk/>
            <pc:sldMk cId="299772779" sldId="299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05T03:20:35.651" v="276" actId="122"/>
          <ac:spMkLst>
            <pc:docMk/>
            <pc:sldMk cId="299772779" sldId="299"/>
            <ac:spMk id="6" creationId="{CF1824BB-6392-421F-348E-B2961BDED9F1}"/>
          </ac:spMkLst>
        </pc:spChg>
        <pc:spChg chg="mod">
          <ac:chgData name="Brenden Eum" userId="44ab4693-4e2c-41e8-b41c-b7f3140c20bd" providerId="ADAL" clId="{A9E2F2F9-6197-46C0-AC96-BD5AD71C2E4C}" dt="2023-05-05T16:32:56.069" v="1209" actId="1076"/>
          <ac:spMkLst>
            <pc:docMk/>
            <pc:sldMk cId="299772779" sldId="299"/>
            <ac:spMk id="9" creationId="{A45C29C6-8086-489D-8CBF-ED5797B7C247}"/>
          </ac:spMkLst>
        </pc:spChg>
      </pc:sldChg>
      <pc:sldChg chg="modSp add mod">
        <pc:chgData name="Brenden Eum" userId="44ab4693-4e2c-41e8-b41c-b7f3140c20bd" providerId="ADAL" clId="{A9E2F2F9-6197-46C0-AC96-BD5AD71C2E4C}" dt="2023-05-05T17:22:24.706" v="1801" actId="115"/>
        <pc:sldMkLst>
          <pc:docMk/>
          <pc:sldMk cId="3604623356" sldId="300"/>
        </pc:sldMkLst>
        <pc:spChg chg="mod">
          <ac:chgData name="Brenden Eum" userId="44ab4693-4e2c-41e8-b41c-b7f3140c20bd" providerId="ADAL" clId="{A9E2F2F9-6197-46C0-AC96-BD5AD71C2E4C}" dt="2023-05-05T16:33:27.102" v="1219" actId="20577"/>
          <ac:spMkLst>
            <pc:docMk/>
            <pc:sldMk cId="3604623356" sldId="300"/>
            <ac:spMk id="2" creationId="{83570775-0EAC-9594-330E-6A4FD60FCE00}"/>
          </ac:spMkLst>
        </pc:spChg>
        <pc:spChg chg="mod">
          <ac:chgData name="Brenden Eum" userId="44ab4693-4e2c-41e8-b41c-b7f3140c20bd" providerId="ADAL" clId="{A9E2F2F9-6197-46C0-AC96-BD5AD71C2E4C}" dt="2023-05-05T17:22:24.706" v="1801" actId="115"/>
          <ac:spMkLst>
            <pc:docMk/>
            <pc:sldMk cId="3604623356" sldId="300"/>
            <ac:spMk id="3" creationId="{967C5591-4A87-03CF-AD6E-20B2441EBEDE}"/>
          </ac:spMkLst>
        </pc:spChg>
        <pc:spChg chg="mod">
          <ac:chgData name="Brenden Eum" userId="44ab4693-4e2c-41e8-b41c-b7f3140c20bd" providerId="ADAL" clId="{A9E2F2F9-6197-46C0-AC96-BD5AD71C2E4C}" dt="2023-05-05T16:34:24.959" v="1223" actId="20577"/>
          <ac:spMkLst>
            <pc:docMk/>
            <pc:sldMk cId="3604623356" sldId="300"/>
            <ac:spMk id="7" creationId="{9FF455D5-09ED-B3A9-A575-F55CA93ABAFF}"/>
          </ac:spMkLst>
        </pc:spChg>
        <pc:spChg chg="mod">
          <ac:chgData name="Brenden Eum" userId="44ab4693-4e2c-41e8-b41c-b7f3140c20bd" providerId="ADAL" clId="{A9E2F2F9-6197-46C0-AC96-BD5AD71C2E4C}" dt="2023-05-05T16:34:27.296" v="1225" actId="20577"/>
          <ac:spMkLst>
            <pc:docMk/>
            <pc:sldMk cId="3604623356" sldId="300"/>
            <ac:spMk id="8" creationId="{C508BFFC-5912-FE36-BE61-0E994262FC43}"/>
          </ac:spMkLst>
        </pc:spChg>
      </pc:sldChg>
      <pc:sldChg chg="modSp add del mod">
        <pc:chgData name="Brenden Eum" userId="44ab4693-4e2c-41e8-b41c-b7f3140c20bd" providerId="ADAL" clId="{A9E2F2F9-6197-46C0-AC96-BD5AD71C2E4C}" dt="2023-05-13T21:39:20.555" v="2358" actId="47"/>
        <pc:sldMkLst>
          <pc:docMk/>
          <pc:sldMk cId="3092600892" sldId="301"/>
        </pc:sldMkLst>
        <pc:spChg chg="mod">
          <ac:chgData name="Brenden Eum" userId="44ab4693-4e2c-41e8-b41c-b7f3140c20bd" providerId="ADAL" clId="{A9E2F2F9-6197-46C0-AC96-BD5AD71C2E4C}" dt="2023-05-05T16:38:25.913" v="1260" actId="20577"/>
          <ac:spMkLst>
            <pc:docMk/>
            <pc:sldMk cId="3092600892" sldId="301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38:50.324" v="1271" actId="20577"/>
          <ac:spMkLst>
            <pc:docMk/>
            <pc:sldMk cId="3092600892" sldId="301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33.187" v="1807" actId="115"/>
          <ac:spMkLst>
            <pc:docMk/>
            <pc:sldMk cId="3092600892" sldId="301"/>
            <ac:spMk id="4" creationId="{ED85FEBE-F7A0-4C94-0AC0-86FE1ED05A13}"/>
          </ac:spMkLst>
        </pc:spChg>
        <pc:spChg chg="mod">
          <ac:chgData name="Brenden Eum" userId="44ab4693-4e2c-41e8-b41c-b7f3140c20bd" providerId="ADAL" clId="{A9E2F2F9-6197-46C0-AC96-BD5AD71C2E4C}" dt="2023-05-05T16:38:36.881" v="1265" actId="1076"/>
          <ac:spMkLst>
            <pc:docMk/>
            <pc:sldMk cId="3092600892" sldId="301"/>
            <ac:spMk id="7" creationId="{32828685-2A9F-6306-5B71-CCB350EBC697}"/>
          </ac:spMkLst>
        </pc:spChg>
        <pc:spChg chg="mod">
          <ac:chgData name="Brenden Eum" userId="44ab4693-4e2c-41e8-b41c-b7f3140c20bd" providerId="ADAL" clId="{A9E2F2F9-6197-46C0-AC96-BD5AD71C2E4C}" dt="2023-05-05T16:38:52.419" v="1272" actId="1076"/>
          <ac:spMkLst>
            <pc:docMk/>
            <pc:sldMk cId="3092600892" sldId="301"/>
            <ac:spMk id="9" creationId="{A45C29C6-8086-489D-8CBF-ED5797B7C247}"/>
          </ac:spMkLst>
        </pc:spChg>
        <pc:spChg chg="mod ord">
          <ac:chgData name="Brenden Eum" userId="44ab4693-4e2c-41e8-b41c-b7f3140c20bd" providerId="ADAL" clId="{A9E2F2F9-6197-46C0-AC96-BD5AD71C2E4C}" dt="2023-05-05T03:20:30.802" v="275" actId="122"/>
          <ac:spMkLst>
            <pc:docMk/>
            <pc:sldMk cId="3092600892" sldId="301"/>
            <ac:spMk id="11" creationId="{2D3B3CC9-0093-B33F-FB65-6AB58DD9E044}"/>
          </ac:spMkLst>
        </pc:spChg>
        <pc:spChg chg="mod">
          <ac:chgData name="Brenden Eum" userId="44ab4693-4e2c-41e8-b41c-b7f3140c20bd" providerId="ADAL" clId="{A9E2F2F9-6197-46C0-AC96-BD5AD71C2E4C}" dt="2023-05-05T16:38:55.735" v="1273" actId="1076"/>
          <ac:spMkLst>
            <pc:docMk/>
            <pc:sldMk cId="3092600892" sldId="301"/>
            <ac:spMk id="12" creationId="{C57B576A-5ECE-3377-502B-4001329972E3}"/>
          </ac:spMkLst>
        </pc:spChg>
        <pc:spChg chg="mod">
          <ac:chgData name="Brenden Eum" userId="44ab4693-4e2c-41e8-b41c-b7f3140c20bd" providerId="ADAL" clId="{A9E2F2F9-6197-46C0-AC96-BD5AD71C2E4C}" dt="2023-05-05T16:38:41.958" v="1268" actId="20577"/>
          <ac:spMkLst>
            <pc:docMk/>
            <pc:sldMk cId="3092600892" sldId="301"/>
            <ac:spMk id="15" creationId="{BF5A795F-0075-4972-98E6-F6066DE86BB0}"/>
          </ac:spMkLst>
        </pc:spChg>
      </pc:sldChg>
      <pc:sldChg chg="modSp add del mod">
        <pc:chgData name="Brenden Eum" userId="44ab4693-4e2c-41e8-b41c-b7f3140c20bd" providerId="ADAL" clId="{A9E2F2F9-6197-46C0-AC96-BD5AD71C2E4C}" dt="2023-05-13T21:50:50.779" v="2761" actId="47"/>
        <pc:sldMkLst>
          <pc:docMk/>
          <pc:sldMk cId="628966404" sldId="302"/>
        </pc:sldMkLst>
        <pc:spChg chg="mod">
          <ac:chgData name="Brenden Eum" userId="44ab4693-4e2c-41e8-b41c-b7f3140c20bd" providerId="ADAL" clId="{A9E2F2F9-6197-46C0-AC96-BD5AD71C2E4C}" dt="2023-05-05T16:43:15.419" v="1304" actId="20577"/>
          <ac:spMkLst>
            <pc:docMk/>
            <pc:sldMk cId="628966404" sldId="302"/>
            <ac:spMk id="2" creationId="{D1CFFC88-9E87-EB19-1966-6A1C952E2C61}"/>
          </ac:spMkLst>
        </pc:spChg>
        <pc:spChg chg="mod">
          <ac:chgData name="Brenden Eum" userId="44ab4693-4e2c-41e8-b41c-b7f3140c20bd" providerId="ADAL" clId="{A9E2F2F9-6197-46C0-AC96-BD5AD71C2E4C}" dt="2023-05-05T16:43:10.186" v="1302" actId="20577"/>
          <ac:spMkLst>
            <pc:docMk/>
            <pc:sldMk cId="628966404" sldId="302"/>
            <ac:spMk id="3" creationId="{D4F7913F-C9B3-8202-6D12-34A28E82B5EC}"/>
          </ac:spMkLst>
        </pc:spChg>
        <pc:spChg chg="mod">
          <ac:chgData name="Brenden Eum" userId="44ab4693-4e2c-41e8-b41c-b7f3140c20bd" providerId="ADAL" clId="{A9E2F2F9-6197-46C0-AC96-BD5AD71C2E4C}" dt="2023-05-05T17:22:43.439" v="1813" actId="115"/>
          <ac:spMkLst>
            <pc:docMk/>
            <pc:sldMk cId="628966404" sldId="302"/>
            <ac:spMk id="4" creationId="{ED85FEBE-F7A0-4C94-0AC0-86FE1ED05A13}"/>
          </ac:spMkLst>
        </pc:spChg>
        <pc:spChg chg="ord">
          <ac:chgData name="Brenden Eum" userId="44ab4693-4e2c-41e8-b41c-b7f3140c20bd" providerId="ADAL" clId="{A9E2F2F9-6197-46C0-AC96-BD5AD71C2E4C}" dt="2023-05-05T03:22:22.850" v="286" actId="170"/>
          <ac:spMkLst>
            <pc:docMk/>
            <pc:sldMk cId="628966404" sldId="302"/>
            <ac:spMk id="13" creationId="{834CEBF6-C386-F4A3-9919-F93388A47222}"/>
          </ac:spMkLst>
        </pc:spChg>
        <pc:cxnChg chg="mod">
          <ac:chgData name="Brenden Eum" userId="44ab4693-4e2c-41e8-b41c-b7f3140c20bd" providerId="ADAL" clId="{A9E2F2F9-6197-46C0-AC96-BD5AD71C2E4C}" dt="2023-05-05T03:22:15.079" v="280" actId="14100"/>
          <ac:cxnSpMkLst>
            <pc:docMk/>
            <pc:sldMk cId="628966404" sldId="302"/>
            <ac:cxnSpMk id="10" creationId="{FACCFD8C-09EB-3FED-93C5-F7A6B90EB30D}"/>
          </ac:cxnSpMkLst>
        </pc:cxnChg>
      </pc:sldChg>
      <pc:sldChg chg="addSp delSp modSp add del mod addAnim delAnim modAnim">
        <pc:chgData name="Brenden Eum" userId="44ab4693-4e2c-41e8-b41c-b7f3140c20bd" providerId="ADAL" clId="{A9E2F2F9-6197-46C0-AC96-BD5AD71C2E4C}" dt="2023-05-05T16:06:33.828" v="772" actId="47"/>
        <pc:sldMkLst>
          <pc:docMk/>
          <pc:sldMk cId="286648806" sldId="303"/>
        </pc:sldMkLst>
        <pc:spChg chg="mod">
          <ac:chgData name="Brenden Eum" userId="44ab4693-4e2c-41e8-b41c-b7f3140c20bd" providerId="ADAL" clId="{A9E2F2F9-6197-46C0-AC96-BD5AD71C2E4C}" dt="2023-05-05T16:05:43.190" v="766" actId="121"/>
          <ac:spMkLst>
            <pc:docMk/>
            <pc:sldMk cId="286648806" sldId="303"/>
            <ac:spMk id="6" creationId="{6A116A10-9C7C-408B-B4FE-C7239B4FE726}"/>
          </ac:spMkLst>
        </pc:spChg>
        <pc:spChg chg="mod">
          <ac:chgData name="Brenden Eum" userId="44ab4693-4e2c-41e8-b41c-b7f3140c20bd" providerId="ADAL" clId="{A9E2F2F9-6197-46C0-AC96-BD5AD71C2E4C}" dt="2023-05-05T16:05:38.242" v="765" actId="20577"/>
          <ac:spMkLst>
            <pc:docMk/>
            <pc:sldMk cId="286648806" sldId="303"/>
            <ac:spMk id="8" creationId="{470778BB-EBDD-D93F-35A1-4FA396569EF1}"/>
          </ac:spMkLst>
        </pc:spChg>
        <pc:spChg chg="mod">
          <ac:chgData name="Brenden Eum" userId="44ab4693-4e2c-41e8-b41c-b7f3140c20bd" providerId="ADAL" clId="{A9E2F2F9-6197-46C0-AC96-BD5AD71C2E4C}" dt="2023-05-05T16:05:33.628" v="761" actId="20577"/>
          <ac:spMkLst>
            <pc:docMk/>
            <pc:sldMk cId="286648806" sldId="303"/>
            <ac:spMk id="11" creationId="{2AE1BE78-3799-CE29-AACE-C4324458B30A}"/>
          </ac:spMkLst>
        </pc:spChg>
        <pc:spChg chg="add del">
          <ac:chgData name="Brenden Eum" userId="44ab4693-4e2c-41e8-b41c-b7f3140c20bd" providerId="ADAL" clId="{A9E2F2F9-6197-46C0-AC96-BD5AD71C2E4C}" dt="2023-05-05T16:04:09.749" v="742" actId="478"/>
          <ac:spMkLst>
            <pc:docMk/>
            <pc:sldMk cId="286648806" sldId="303"/>
            <ac:spMk id="12" creationId="{A8471ACC-44FB-AF0A-B475-1F79C97BC56F}"/>
          </ac:spMkLst>
        </pc:spChg>
        <pc:spChg chg="add del">
          <ac:chgData name="Brenden Eum" userId="44ab4693-4e2c-41e8-b41c-b7f3140c20bd" providerId="ADAL" clId="{A9E2F2F9-6197-46C0-AC96-BD5AD71C2E4C}" dt="2023-05-05T16:04:10.526" v="743" actId="478"/>
          <ac:spMkLst>
            <pc:docMk/>
            <pc:sldMk cId="286648806" sldId="303"/>
            <ac:spMk id="13" creationId="{AAE9D598-5C13-E2C4-DA88-4013266EA639}"/>
          </ac:spMkLst>
        </pc:spChg>
        <pc:spChg chg="mod">
          <ac:chgData name="Brenden Eum" userId="44ab4693-4e2c-41e8-b41c-b7f3140c20bd" providerId="ADAL" clId="{A9E2F2F9-6197-46C0-AC96-BD5AD71C2E4C}" dt="2023-05-05T16:05:22.098" v="753" actId="113"/>
          <ac:spMkLst>
            <pc:docMk/>
            <pc:sldMk cId="286648806" sldId="303"/>
            <ac:spMk id="21" creationId="{38FE57A8-E433-0BD4-F406-3DA277FFF394}"/>
          </ac:spMkLst>
        </pc:spChg>
      </pc:sldChg>
      <pc:sldChg chg="modSp add mod modAnim">
        <pc:chgData name="Brenden Eum" userId="44ab4693-4e2c-41e8-b41c-b7f3140c20bd" providerId="ADAL" clId="{A9E2F2F9-6197-46C0-AC96-BD5AD71C2E4C}" dt="2023-05-05T18:55:19.815" v="1894"/>
        <pc:sldMkLst>
          <pc:docMk/>
          <pc:sldMk cId="3976066878" sldId="304"/>
        </pc:sldMkLst>
        <pc:spChg chg="mod">
          <ac:chgData name="Brenden Eum" userId="44ab4693-4e2c-41e8-b41c-b7f3140c20bd" providerId="ADAL" clId="{A9E2F2F9-6197-46C0-AC96-BD5AD71C2E4C}" dt="2023-05-05T16:13:52.369" v="996" actId="20577"/>
          <ac:spMkLst>
            <pc:docMk/>
            <pc:sldMk cId="3976066878" sldId="304"/>
            <ac:spMk id="2" creationId="{4AE12FB2-A71C-3583-36E9-7967FADBA99D}"/>
          </ac:spMkLst>
        </pc:spChg>
        <pc:spChg chg="mod">
          <ac:chgData name="Brenden Eum" userId="44ab4693-4e2c-41e8-b41c-b7f3140c20bd" providerId="ADAL" clId="{A9E2F2F9-6197-46C0-AC96-BD5AD71C2E4C}" dt="2023-05-05T17:21:09.904" v="1759" actId="115"/>
          <ac:spMkLst>
            <pc:docMk/>
            <pc:sldMk cId="3976066878" sldId="304"/>
            <ac:spMk id="4" creationId="{C8B6FEE7-C2D2-78D8-809E-1B6F7E1B480F}"/>
          </ac:spMkLst>
        </pc:spChg>
        <pc:spChg chg="mod">
          <ac:chgData name="Brenden Eum" userId="44ab4693-4e2c-41e8-b41c-b7f3140c20bd" providerId="ADAL" clId="{A9E2F2F9-6197-46C0-AC96-BD5AD71C2E4C}" dt="2023-05-05T16:13:57.751" v="997" actId="121"/>
          <ac:spMkLst>
            <pc:docMk/>
            <pc:sldMk cId="3976066878" sldId="304"/>
            <ac:spMk id="7" creationId="{9D4CEB45-E145-7B68-2223-C4C1E1CB4700}"/>
          </ac:spMkLst>
        </pc:spChg>
      </pc:sldChg>
      <pc:sldChg chg="addSp delSp modSp new mod">
        <pc:chgData name="Brenden Eum" userId="44ab4693-4e2c-41e8-b41c-b7f3140c20bd" providerId="ADAL" clId="{A9E2F2F9-6197-46C0-AC96-BD5AD71C2E4C}" dt="2023-05-05T17:21:35.455" v="1773" actId="115"/>
        <pc:sldMkLst>
          <pc:docMk/>
          <pc:sldMk cId="3533090142" sldId="305"/>
        </pc:sldMkLst>
        <pc:spChg chg="mod">
          <ac:chgData name="Brenden Eum" userId="44ab4693-4e2c-41e8-b41c-b7f3140c20bd" providerId="ADAL" clId="{A9E2F2F9-6197-46C0-AC96-BD5AD71C2E4C}" dt="2023-05-05T03:16:02.715" v="92" actId="20577"/>
          <ac:spMkLst>
            <pc:docMk/>
            <pc:sldMk cId="3533090142" sldId="305"/>
            <ac:spMk id="2" creationId="{6D14ECC1-1B4B-261F-6A44-26B04DAA16E0}"/>
          </ac:spMkLst>
        </pc:spChg>
        <pc:spChg chg="mod">
          <ac:chgData name="Brenden Eum" userId="44ab4693-4e2c-41e8-b41c-b7f3140c20bd" providerId="ADAL" clId="{A9E2F2F9-6197-46C0-AC96-BD5AD71C2E4C}" dt="2023-05-05T03:17:53.135" v="246" actId="14100"/>
          <ac:spMkLst>
            <pc:docMk/>
            <pc:sldMk cId="3533090142" sldId="305"/>
            <ac:spMk id="3" creationId="{EAC66694-1CF4-EF4E-F444-287E576DBC4E}"/>
          </ac:spMkLst>
        </pc:spChg>
        <pc:spChg chg="mod">
          <ac:chgData name="Brenden Eum" userId="44ab4693-4e2c-41e8-b41c-b7f3140c20bd" providerId="ADAL" clId="{A9E2F2F9-6197-46C0-AC96-BD5AD71C2E4C}" dt="2023-05-05T17:21:35.455" v="1773" actId="115"/>
          <ac:spMkLst>
            <pc:docMk/>
            <pc:sldMk cId="3533090142" sldId="305"/>
            <ac:spMk id="4" creationId="{EA62616A-8DDF-ABD9-E985-52BA2F5EDFBA}"/>
          </ac:spMkLst>
        </pc:spChg>
        <pc:spChg chg="add del mod">
          <ac:chgData name="Brenden Eum" userId="44ab4693-4e2c-41e8-b41c-b7f3140c20bd" providerId="ADAL" clId="{A9E2F2F9-6197-46C0-AC96-BD5AD71C2E4C}" dt="2023-05-05T03:17:52.740" v="245"/>
          <ac:spMkLst>
            <pc:docMk/>
            <pc:sldMk cId="3533090142" sldId="305"/>
            <ac:spMk id="6" creationId="{AF86468C-00EA-60D0-A3D6-9A642427DE49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3T22:01:30.297" v="3037" actId="14100"/>
        <pc:sldMkLst>
          <pc:docMk/>
          <pc:sldMk cId="2492311432" sldId="306"/>
        </pc:sldMkLst>
        <pc:spChg chg="mod">
          <ac:chgData name="Brenden Eum" userId="44ab4693-4e2c-41e8-b41c-b7f3140c20bd" providerId="ADAL" clId="{A9E2F2F9-6197-46C0-AC96-BD5AD71C2E4C}" dt="2023-05-05T16:27:21.563" v="1144"/>
          <ac:spMkLst>
            <pc:docMk/>
            <pc:sldMk cId="2492311432" sldId="306"/>
            <ac:spMk id="2" creationId="{B2AB6FE3-A7C0-A5B3-9778-086EC3BCE903}"/>
          </ac:spMkLst>
        </pc:spChg>
        <pc:spChg chg="mod">
          <ac:chgData name="Brenden Eum" userId="44ab4693-4e2c-41e8-b41c-b7f3140c20bd" providerId="ADAL" clId="{A9E2F2F9-6197-46C0-AC96-BD5AD71C2E4C}" dt="2023-05-05T17:22:02.275" v="1785" actId="115"/>
          <ac:spMkLst>
            <pc:docMk/>
            <pc:sldMk cId="2492311432" sldId="306"/>
            <ac:spMk id="3" creationId="{3355ABA1-EAEE-4528-E5D8-D8CA7D549885}"/>
          </ac:spMkLst>
        </pc:spChg>
        <pc:spChg chg="mod">
          <ac:chgData name="Brenden Eum" userId="44ab4693-4e2c-41e8-b41c-b7f3140c20bd" providerId="ADAL" clId="{A9E2F2F9-6197-46C0-AC96-BD5AD71C2E4C}" dt="2023-05-05T16:27:17.446" v="1143" actId="20577"/>
          <ac:spMkLst>
            <pc:docMk/>
            <pc:sldMk cId="2492311432" sldId="306"/>
            <ac:spMk id="9" creationId="{2902B453-F629-EF70-3755-103614BB2837}"/>
          </ac:spMkLst>
        </pc:spChg>
        <pc:grpChg chg="del">
          <ac:chgData name="Brenden Eum" userId="44ab4693-4e2c-41e8-b41c-b7f3140c20bd" providerId="ADAL" clId="{A9E2F2F9-6197-46C0-AC96-BD5AD71C2E4C}" dt="2023-05-05T19:03:38.830" v="1897" actId="478"/>
          <ac:grpSpMkLst>
            <pc:docMk/>
            <pc:sldMk cId="2492311432" sldId="306"/>
            <ac:grpSpMk id="14" creationId="{73BF7EE9-BD0F-A76B-5102-94BB4D5FC039}"/>
          </ac:grpSpMkLst>
        </pc:grpChg>
        <pc:picChg chg="add mod">
          <ac:chgData name="Brenden Eum" userId="44ab4693-4e2c-41e8-b41c-b7f3140c20bd" providerId="ADAL" clId="{A9E2F2F9-6197-46C0-AC96-BD5AD71C2E4C}" dt="2023-05-13T22:01:30.297" v="3037" actId="14100"/>
          <ac:picMkLst>
            <pc:docMk/>
            <pc:sldMk cId="2492311432" sldId="306"/>
            <ac:picMk id="6" creationId="{D4477EFB-61E7-CCE2-DA63-CCC419FDACBB}"/>
          </ac:picMkLst>
        </pc:picChg>
      </pc:sldChg>
      <pc:sldChg chg="modSp add del mod">
        <pc:chgData name="Brenden Eum" userId="44ab4693-4e2c-41e8-b41c-b7f3140c20bd" providerId="ADAL" clId="{A9E2F2F9-6197-46C0-AC96-BD5AD71C2E4C}" dt="2023-05-05T16:27:34.214" v="1146" actId="47"/>
        <pc:sldMkLst>
          <pc:docMk/>
          <pc:sldMk cId="3722871119" sldId="307"/>
        </pc:sldMkLst>
        <pc:spChg chg="mod">
          <ac:chgData name="Brenden Eum" userId="44ab4693-4e2c-41e8-b41c-b7f3140c20bd" providerId="ADAL" clId="{A9E2F2F9-6197-46C0-AC96-BD5AD71C2E4C}" dt="2023-05-05T16:27:26.707" v="1145"/>
          <ac:spMkLst>
            <pc:docMk/>
            <pc:sldMk cId="3722871119" sldId="307"/>
            <ac:spMk id="2" creationId="{B2AB6FE3-A7C0-A5B3-9778-086EC3BCE903}"/>
          </ac:spMkLst>
        </pc:spChg>
      </pc:sldChg>
      <pc:sldChg chg="add del">
        <pc:chgData name="Brenden Eum" userId="44ab4693-4e2c-41e8-b41c-b7f3140c20bd" providerId="ADAL" clId="{A9E2F2F9-6197-46C0-AC96-BD5AD71C2E4C}" dt="2023-05-05T03:18:46.405" v="249" actId="47"/>
        <pc:sldMkLst>
          <pc:docMk/>
          <pc:sldMk cId="2028754711" sldId="308"/>
        </pc:sldMkLst>
      </pc:sldChg>
      <pc:sldChg chg="add del">
        <pc:chgData name="Brenden Eum" userId="44ab4693-4e2c-41e8-b41c-b7f3140c20bd" providerId="ADAL" clId="{A9E2F2F9-6197-46C0-AC96-BD5AD71C2E4C}" dt="2023-05-05T03:24:19.563" v="290" actId="47"/>
        <pc:sldMkLst>
          <pc:docMk/>
          <pc:sldMk cId="4275935050" sldId="308"/>
        </pc:sldMkLst>
      </pc:sldChg>
      <pc:sldChg chg="modSp add mod ord modAnim">
        <pc:chgData name="Brenden Eum" userId="44ab4693-4e2c-41e8-b41c-b7f3140c20bd" providerId="ADAL" clId="{A9E2F2F9-6197-46C0-AC96-BD5AD71C2E4C}" dt="2023-05-05T17:22:56.779" v="1819" actId="115"/>
        <pc:sldMkLst>
          <pc:docMk/>
          <pc:sldMk cId="2549262463" sldId="317"/>
        </pc:sldMkLst>
        <pc:spChg chg="mod">
          <ac:chgData name="Brenden Eum" userId="44ab4693-4e2c-41e8-b41c-b7f3140c20bd" providerId="ADAL" clId="{A9E2F2F9-6197-46C0-AC96-BD5AD71C2E4C}" dt="2023-05-05T17:22:56.779" v="1819" actId="115"/>
          <ac:spMkLst>
            <pc:docMk/>
            <pc:sldMk cId="2549262463" sldId="317"/>
            <ac:spMk id="2" creationId="{8D0E823F-E5CB-C758-4710-686ED50DC0EF}"/>
          </ac:spMkLst>
        </pc:spChg>
      </pc:sldChg>
      <pc:sldChg chg="modSp add mod ord modShow">
        <pc:chgData name="Brenden Eum" userId="44ab4693-4e2c-41e8-b41c-b7f3140c20bd" providerId="ADAL" clId="{A9E2F2F9-6197-46C0-AC96-BD5AD71C2E4C}" dt="2023-05-05T17:22:54.073" v="1817" actId="115"/>
        <pc:sldMkLst>
          <pc:docMk/>
          <pc:sldMk cId="1547742234" sldId="318"/>
        </pc:sldMkLst>
        <pc:spChg chg="mod">
          <ac:chgData name="Brenden Eum" userId="44ab4693-4e2c-41e8-b41c-b7f3140c20bd" providerId="ADAL" clId="{A9E2F2F9-6197-46C0-AC96-BD5AD71C2E4C}" dt="2023-05-05T17:22:54.073" v="1817" actId="115"/>
          <ac:spMkLst>
            <pc:docMk/>
            <pc:sldMk cId="1547742234" sldId="318"/>
            <ac:spMk id="2" creationId="{8D0E823F-E5CB-C758-4710-686ED50DC0EF}"/>
          </ac:spMkLst>
        </pc:spChg>
      </pc:sldChg>
      <pc:sldChg chg="modSp add mod">
        <pc:chgData name="Brenden Eum" userId="44ab4693-4e2c-41e8-b41c-b7f3140c20bd" providerId="ADAL" clId="{A9E2F2F9-6197-46C0-AC96-BD5AD71C2E4C}" dt="2023-05-05T17:23:11.921" v="1829" actId="115"/>
        <pc:sldMkLst>
          <pc:docMk/>
          <pc:sldMk cId="3506609979" sldId="319"/>
        </pc:sldMkLst>
        <pc:spChg chg="mod">
          <ac:chgData name="Brenden Eum" userId="44ab4693-4e2c-41e8-b41c-b7f3140c20bd" providerId="ADAL" clId="{A9E2F2F9-6197-46C0-AC96-BD5AD71C2E4C}" dt="2023-05-05T17:23:11.921" v="1829" actId="115"/>
          <ac:spMkLst>
            <pc:docMk/>
            <pc:sldMk cId="3506609979" sldId="319"/>
            <ac:spMk id="2" creationId="{8D0E823F-E5CB-C758-4710-686ED50DC0EF}"/>
          </ac:spMkLst>
        </pc:spChg>
      </pc:sldChg>
      <pc:sldChg chg="addSp modSp add mod">
        <pc:chgData name="Brenden Eum" userId="44ab4693-4e2c-41e8-b41c-b7f3140c20bd" providerId="ADAL" clId="{A9E2F2F9-6197-46C0-AC96-BD5AD71C2E4C}" dt="2023-05-13T22:48:03.964" v="3633" actId="1036"/>
        <pc:sldMkLst>
          <pc:docMk/>
          <pc:sldMk cId="1813961486" sldId="320"/>
        </pc:sldMkLst>
        <pc:spChg chg="mod">
          <ac:chgData name="Brenden Eum" userId="44ab4693-4e2c-41e8-b41c-b7f3140c20bd" providerId="ADAL" clId="{A9E2F2F9-6197-46C0-AC96-BD5AD71C2E4C}" dt="2023-05-05T17:23:14.702" v="1831" actId="115"/>
          <ac:spMkLst>
            <pc:docMk/>
            <pc:sldMk cId="1813961486" sldId="320"/>
            <ac:spMk id="2" creationId="{6CE632EA-7D34-1712-91B5-45F67CE29D91}"/>
          </ac:spMkLst>
        </pc:spChg>
        <pc:spChg chg="add mod">
          <ac:chgData name="Brenden Eum" userId="44ab4693-4e2c-41e8-b41c-b7f3140c20bd" providerId="ADAL" clId="{A9E2F2F9-6197-46C0-AC96-BD5AD71C2E4C}" dt="2023-05-13T22:46:18.639" v="3574" actId="14100"/>
          <ac:spMkLst>
            <pc:docMk/>
            <pc:sldMk cId="1813961486" sldId="320"/>
            <ac:spMk id="5" creationId="{42634EF8-2FFD-9266-98D0-14A408234206}"/>
          </ac:spMkLst>
        </pc:spChg>
        <pc:spChg chg="add mod">
          <ac:chgData name="Brenden Eum" userId="44ab4693-4e2c-41e8-b41c-b7f3140c20bd" providerId="ADAL" clId="{A9E2F2F9-6197-46C0-AC96-BD5AD71C2E4C}" dt="2023-05-13T22:47:37.124" v="3601" actId="1036"/>
          <ac:spMkLst>
            <pc:docMk/>
            <pc:sldMk cId="1813961486" sldId="320"/>
            <ac:spMk id="7" creationId="{E0FD5DE4-681B-6610-D656-8DB97D77F084}"/>
          </ac:spMkLst>
        </pc:spChg>
        <pc:spChg chg="add mod">
          <ac:chgData name="Brenden Eum" userId="44ab4693-4e2c-41e8-b41c-b7f3140c20bd" providerId="ADAL" clId="{A9E2F2F9-6197-46C0-AC96-BD5AD71C2E4C}" dt="2023-05-13T22:47:37.124" v="3601" actId="1036"/>
          <ac:spMkLst>
            <pc:docMk/>
            <pc:sldMk cId="1813961486" sldId="320"/>
            <ac:spMk id="10" creationId="{50FB9A9B-5523-E6A6-A750-5364AA832B57}"/>
          </ac:spMkLst>
        </pc:spChg>
        <pc:picChg chg="mod">
          <ac:chgData name="Brenden Eum" userId="44ab4693-4e2c-41e8-b41c-b7f3140c20bd" providerId="ADAL" clId="{A9E2F2F9-6197-46C0-AC96-BD5AD71C2E4C}" dt="2023-05-13T22:48:03.964" v="3633" actId="1036"/>
          <ac:picMkLst>
            <pc:docMk/>
            <pc:sldMk cId="1813961486" sldId="320"/>
            <ac:picMk id="6" creationId="{FF6D1675-8763-9B7D-40A3-9CD12A14D6AF}"/>
          </ac:picMkLst>
        </pc:picChg>
        <pc:picChg chg="mod">
          <ac:chgData name="Brenden Eum" userId="44ab4693-4e2c-41e8-b41c-b7f3140c20bd" providerId="ADAL" clId="{A9E2F2F9-6197-46C0-AC96-BD5AD71C2E4C}" dt="2023-05-13T22:48:03.964" v="3633" actId="1036"/>
          <ac:picMkLst>
            <pc:docMk/>
            <pc:sldMk cId="1813961486" sldId="320"/>
            <ac:picMk id="8" creationId="{0A32659E-72D3-8C5B-96BC-C7AD46531B61}"/>
          </ac:picMkLst>
        </pc:picChg>
        <pc:picChg chg="mod">
          <ac:chgData name="Brenden Eum" userId="44ab4693-4e2c-41e8-b41c-b7f3140c20bd" providerId="ADAL" clId="{A9E2F2F9-6197-46C0-AC96-BD5AD71C2E4C}" dt="2023-05-13T22:48:03.964" v="3633" actId="1036"/>
          <ac:picMkLst>
            <pc:docMk/>
            <pc:sldMk cId="1813961486" sldId="320"/>
            <ac:picMk id="5122" creationId="{DAC50E3B-1809-9A3D-BF8A-FED72DFBC648}"/>
          </ac:picMkLst>
        </pc:pic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1906922667" sldId="320"/>
        </pc:sldMkLst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224062598" sldId="321"/>
        </pc:sldMkLst>
      </pc:sldChg>
      <pc:sldChg chg="addSp delSp modSp add mod modTransition modAnim">
        <pc:chgData name="Brenden Eum" userId="44ab4693-4e2c-41e8-b41c-b7f3140c20bd" providerId="ADAL" clId="{A9E2F2F9-6197-46C0-AC96-BD5AD71C2E4C}" dt="2023-05-14T03:31:05.320" v="4130" actId="20577"/>
        <pc:sldMkLst>
          <pc:docMk/>
          <pc:sldMk cId="304173115" sldId="321"/>
        </pc:sldMkLst>
        <pc:spChg chg="del mod">
          <ac:chgData name="Brenden Eum" userId="44ab4693-4e2c-41e8-b41c-b7f3140c20bd" providerId="ADAL" clId="{A9E2F2F9-6197-46C0-AC96-BD5AD71C2E4C}" dt="2023-05-13T22:51:58.315" v="3693" actId="478"/>
          <ac:spMkLst>
            <pc:docMk/>
            <pc:sldMk cId="304173115" sldId="321"/>
            <ac:spMk id="2" creationId="{B2AB6FE3-A7C0-A5B3-9778-086EC3BCE903}"/>
          </ac:spMkLst>
        </pc:spChg>
        <pc:spChg chg="mod">
          <ac:chgData name="Brenden Eum" userId="44ab4693-4e2c-41e8-b41c-b7f3140c20bd" providerId="ADAL" clId="{A9E2F2F9-6197-46C0-AC96-BD5AD71C2E4C}" dt="2023-05-05T17:23:22.828" v="1835" actId="115"/>
          <ac:spMkLst>
            <pc:docMk/>
            <pc:sldMk cId="304173115" sldId="321"/>
            <ac:spMk id="3" creationId="{3355ABA1-EAEE-4528-E5D8-D8CA7D549885}"/>
          </ac:spMkLst>
        </pc:spChg>
        <pc:spChg chg="mod topLvl">
          <ac:chgData name="Brenden Eum" userId="44ab4693-4e2c-41e8-b41c-b7f3140c20bd" providerId="ADAL" clId="{A9E2F2F9-6197-46C0-AC96-BD5AD71C2E4C}" dt="2023-05-14T03:27:25.860" v="4095" actId="165"/>
          <ac:spMkLst>
            <pc:docMk/>
            <pc:sldMk cId="304173115" sldId="321"/>
            <ac:spMk id="6" creationId="{09FC3C2A-4D66-939F-9485-5670AC0E99DF}"/>
          </ac:spMkLst>
        </pc:spChg>
        <pc:spChg chg="add del mod">
          <ac:chgData name="Brenden Eum" userId="44ab4693-4e2c-41e8-b41c-b7f3140c20bd" providerId="ADAL" clId="{A9E2F2F9-6197-46C0-AC96-BD5AD71C2E4C}" dt="2023-05-13T22:52:01.108" v="3696" actId="478"/>
          <ac:spMkLst>
            <pc:docMk/>
            <pc:sldMk cId="304173115" sldId="321"/>
            <ac:spMk id="7" creationId="{4FCFF581-89B9-3362-E00F-A55230A99F3F}"/>
          </ac:spMkLst>
        </pc:spChg>
        <pc:spChg chg="add del mod">
          <ac:chgData name="Brenden Eum" userId="44ab4693-4e2c-41e8-b41c-b7f3140c20bd" providerId="ADAL" clId="{A9E2F2F9-6197-46C0-AC96-BD5AD71C2E4C}" dt="2023-05-13T22:51:59.743" v="3695"/>
          <ac:spMkLst>
            <pc:docMk/>
            <pc:sldMk cId="304173115" sldId="321"/>
            <ac:spMk id="9" creationId="{BB4D851F-FB83-5712-0B50-E91B000901CB}"/>
          </ac:spMkLst>
        </pc:spChg>
        <pc:spChg chg="add del mod">
          <ac:chgData name="Brenden Eum" userId="44ab4693-4e2c-41e8-b41c-b7f3140c20bd" providerId="ADAL" clId="{A9E2F2F9-6197-46C0-AC96-BD5AD71C2E4C}" dt="2023-05-13T22:51:59.743" v="3695"/>
          <ac:spMkLst>
            <pc:docMk/>
            <pc:sldMk cId="304173115" sldId="321"/>
            <ac:spMk id="10" creationId="{FE85258A-AFEB-0A59-5827-21732E33984D}"/>
          </ac:spMkLst>
        </pc:spChg>
        <pc:spChg chg="add mod">
          <ac:chgData name="Brenden Eum" userId="44ab4693-4e2c-41e8-b41c-b7f3140c20bd" providerId="ADAL" clId="{A9E2F2F9-6197-46C0-AC96-BD5AD71C2E4C}" dt="2023-05-13T22:52:01.403" v="3697"/>
          <ac:spMkLst>
            <pc:docMk/>
            <pc:sldMk cId="304173115" sldId="321"/>
            <ac:spMk id="12" creationId="{B153555B-9835-22E2-6E01-0A9F765E9ACE}"/>
          </ac:spMkLst>
        </pc:spChg>
        <pc:spChg chg="add mod">
          <ac:chgData name="Brenden Eum" userId="44ab4693-4e2c-41e8-b41c-b7f3140c20bd" providerId="ADAL" clId="{A9E2F2F9-6197-46C0-AC96-BD5AD71C2E4C}" dt="2023-05-13T22:52:01.403" v="3697"/>
          <ac:spMkLst>
            <pc:docMk/>
            <pc:sldMk cId="304173115" sldId="321"/>
            <ac:spMk id="13" creationId="{431B3A9E-200F-6B43-51C4-54AEE0EA31ED}"/>
          </ac:spMkLst>
        </pc:spChg>
        <pc:spChg chg="add del mod">
          <ac:chgData name="Brenden Eum" userId="44ab4693-4e2c-41e8-b41c-b7f3140c20bd" providerId="ADAL" clId="{A9E2F2F9-6197-46C0-AC96-BD5AD71C2E4C}" dt="2023-05-13T22:56:52.106" v="3728"/>
          <ac:spMkLst>
            <pc:docMk/>
            <pc:sldMk cId="304173115" sldId="321"/>
            <ac:spMk id="16" creationId="{778F71AC-DE7E-870B-1107-0F7ACCFC8902}"/>
          </ac:spMkLst>
        </pc:spChg>
        <pc:spChg chg="add mod">
          <ac:chgData name="Brenden Eum" userId="44ab4693-4e2c-41e8-b41c-b7f3140c20bd" providerId="ADAL" clId="{A9E2F2F9-6197-46C0-AC96-BD5AD71C2E4C}" dt="2023-05-13T22:56:56.409" v="3730"/>
          <ac:spMkLst>
            <pc:docMk/>
            <pc:sldMk cId="304173115" sldId="321"/>
            <ac:spMk id="19" creationId="{F2AD6D6E-E2A6-3298-D692-7BE9BF98AD94}"/>
          </ac:spMkLst>
        </pc:spChg>
        <pc:spChg chg="mod topLvl">
          <ac:chgData name="Brenden Eum" userId="44ab4693-4e2c-41e8-b41c-b7f3140c20bd" providerId="ADAL" clId="{A9E2F2F9-6197-46C0-AC96-BD5AD71C2E4C}" dt="2023-05-14T03:27:25.860" v="4095" actId="165"/>
          <ac:spMkLst>
            <pc:docMk/>
            <pc:sldMk cId="304173115" sldId="321"/>
            <ac:spMk id="21" creationId="{941438A2-871E-F522-C9D3-F2117F72AFB2}"/>
          </ac:spMkLst>
        </pc:spChg>
        <pc:spChg chg="mod topLvl">
          <ac:chgData name="Brenden Eum" userId="44ab4693-4e2c-41e8-b41c-b7f3140c20bd" providerId="ADAL" clId="{A9E2F2F9-6197-46C0-AC96-BD5AD71C2E4C}" dt="2023-05-14T03:27:25.860" v="4095" actId="165"/>
          <ac:spMkLst>
            <pc:docMk/>
            <pc:sldMk cId="304173115" sldId="321"/>
            <ac:spMk id="22" creationId="{9195C198-2F83-D20A-4541-E165E63EEEE7}"/>
          </ac:spMkLst>
        </pc:spChg>
        <pc:spChg chg="mod topLvl">
          <ac:chgData name="Brenden Eum" userId="44ab4693-4e2c-41e8-b41c-b7f3140c20bd" providerId="ADAL" clId="{A9E2F2F9-6197-46C0-AC96-BD5AD71C2E4C}" dt="2023-05-14T03:30:53.643" v="4122" actId="20577"/>
          <ac:spMkLst>
            <pc:docMk/>
            <pc:sldMk cId="304173115" sldId="321"/>
            <ac:spMk id="23" creationId="{A081AD29-838F-E2A9-10E0-254E6732B926}"/>
          </ac:spMkLst>
        </pc:spChg>
        <pc:spChg chg="mod topLvl">
          <ac:chgData name="Brenden Eum" userId="44ab4693-4e2c-41e8-b41c-b7f3140c20bd" providerId="ADAL" clId="{A9E2F2F9-6197-46C0-AC96-BD5AD71C2E4C}" dt="2023-05-14T03:30:59.434" v="4126" actId="20577"/>
          <ac:spMkLst>
            <pc:docMk/>
            <pc:sldMk cId="304173115" sldId="321"/>
            <ac:spMk id="24" creationId="{C69AB017-980C-5D7B-62FE-4655B23D0405}"/>
          </ac:spMkLst>
        </pc:spChg>
        <pc:spChg chg="mod topLvl">
          <ac:chgData name="Brenden Eum" userId="44ab4693-4e2c-41e8-b41c-b7f3140c20bd" providerId="ADAL" clId="{A9E2F2F9-6197-46C0-AC96-BD5AD71C2E4C}" dt="2023-05-14T03:28:57.906" v="4101" actId="165"/>
          <ac:spMkLst>
            <pc:docMk/>
            <pc:sldMk cId="304173115" sldId="321"/>
            <ac:spMk id="32" creationId="{93E01BD3-9942-25D4-DFC7-764A2EBFD373}"/>
          </ac:spMkLst>
        </pc:spChg>
        <pc:spChg chg="mod topLvl">
          <ac:chgData name="Brenden Eum" userId="44ab4693-4e2c-41e8-b41c-b7f3140c20bd" providerId="ADAL" clId="{A9E2F2F9-6197-46C0-AC96-BD5AD71C2E4C}" dt="2023-05-14T03:28:57.906" v="4101" actId="165"/>
          <ac:spMkLst>
            <pc:docMk/>
            <pc:sldMk cId="304173115" sldId="321"/>
            <ac:spMk id="33" creationId="{D09B8C38-C99F-9119-C580-F5E92D6CBCDC}"/>
          </ac:spMkLst>
        </pc:spChg>
        <pc:spChg chg="mod topLvl">
          <ac:chgData name="Brenden Eum" userId="44ab4693-4e2c-41e8-b41c-b7f3140c20bd" providerId="ADAL" clId="{A9E2F2F9-6197-46C0-AC96-BD5AD71C2E4C}" dt="2023-05-14T03:31:05.320" v="4130" actId="20577"/>
          <ac:spMkLst>
            <pc:docMk/>
            <pc:sldMk cId="304173115" sldId="321"/>
            <ac:spMk id="34" creationId="{EC8A198A-378F-B62D-B244-81C322037F40}"/>
          </ac:spMkLst>
        </pc:spChg>
        <pc:spChg chg="mod topLvl">
          <ac:chgData name="Brenden Eum" userId="44ab4693-4e2c-41e8-b41c-b7f3140c20bd" providerId="ADAL" clId="{A9E2F2F9-6197-46C0-AC96-BD5AD71C2E4C}" dt="2023-05-14T03:28:57.906" v="4101" actId="165"/>
          <ac:spMkLst>
            <pc:docMk/>
            <pc:sldMk cId="304173115" sldId="321"/>
            <ac:spMk id="39" creationId="{B57B378C-1C75-A5CD-4EA2-465562536506}"/>
          </ac:spMkLst>
        </pc:spChg>
        <pc:spChg chg="del">
          <ac:chgData name="Brenden Eum" userId="44ab4693-4e2c-41e8-b41c-b7f3140c20bd" providerId="ADAL" clId="{A9E2F2F9-6197-46C0-AC96-BD5AD71C2E4C}" dt="2023-05-13T22:56:56.074" v="3729" actId="478"/>
          <ac:spMkLst>
            <pc:docMk/>
            <pc:sldMk cId="304173115" sldId="321"/>
            <ac:spMk id="46" creationId="{B271E957-4543-8470-7FAE-2D14962EE150}"/>
          </ac:spMkLst>
        </pc:spChg>
        <pc:spChg chg="mod topLvl">
          <ac:chgData name="Brenden Eum" userId="44ab4693-4e2c-41e8-b41c-b7f3140c20bd" providerId="ADAL" clId="{A9E2F2F9-6197-46C0-AC96-BD5AD71C2E4C}" dt="2023-05-14T03:27:22.257" v="4094" actId="165"/>
          <ac:spMkLst>
            <pc:docMk/>
            <pc:sldMk cId="304173115" sldId="321"/>
            <ac:spMk id="51" creationId="{E5DA0A10-0B71-2138-EB4D-7B8DB9B2550F}"/>
          </ac:spMkLst>
        </pc:spChg>
        <pc:spChg chg="mod topLvl">
          <ac:chgData name="Brenden Eum" userId="44ab4693-4e2c-41e8-b41c-b7f3140c20bd" providerId="ADAL" clId="{A9E2F2F9-6197-46C0-AC96-BD5AD71C2E4C}" dt="2023-05-14T03:28:53.975" v="4100" actId="165"/>
          <ac:spMkLst>
            <pc:docMk/>
            <pc:sldMk cId="304173115" sldId="321"/>
            <ac:spMk id="52" creationId="{8C0D1829-035D-75E4-7A01-164DD027E29C}"/>
          </ac:spMkLst>
        </pc:spChg>
        <pc:grpChg chg="del mod topLvl">
          <ac:chgData name="Brenden Eum" userId="44ab4693-4e2c-41e8-b41c-b7f3140c20bd" providerId="ADAL" clId="{A9E2F2F9-6197-46C0-AC96-BD5AD71C2E4C}" dt="2023-05-14T03:27:25.860" v="4095" actId="165"/>
          <ac:grpSpMkLst>
            <pc:docMk/>
            <pc:sldMk cId="304173115" sldId="321"/>
            <ac:grpSpMk id="53" creationId="{3173FCBB-7CF5-38BE-9CD9-F5FCBB3FA5A5}"/>
          </ac:grpSpMkLst>
        </pc:grpChg>
        <pc:grpChg chg="del mod topLvl">
          <ac:chgData name="Brenden Eum" userId="44ab4693-4e2c-41e8-b41c-b7f3140c20bd" providerId="ADAL" clId="{A9E2F2F9-6197-46C0-AC96-BD5AD71C2E4C}" dt="2023-05-14T03:28:57.906" v="4101" actId="165"/>
          <ac:grpSpMkLst>
            <pc:docMk/>
            <pc:sldMk cId="304173115" sldId="321"/>
            <ac:grpSpMk id="54" creationId="{9A59FDD4-E4AA-F2F0-65C4-E514D3778361}"/>
          </ac:grpSpMkLst>
        </pc:grpChg>
        <pc:grpChg chg="del">
          <ac:chgData name="Brenden Eum" userId="44ab4693-4e2c-41e8-b41c-b7f3140c20bd" providerId="ADAL" clId="{A9E2F2F9-6197-46C0-AC96-BD5AD71C2E4C}" dt="2023-05-14T03:28:53.975" v="4100" actId="165"/>
          <ac:grpSpMkLst>
            <pc:docMk/>
            <pc:sldMk cId="304173115" sldId="321"/>
            <ac:grpSpMk id="55" creationId="{2EDBF30F-69B6-160C-FCBB-A7F7C413B9F0}"/>
          </ac:grpSpMkLst>
        </pc:grpChg>
        <pc:grpChg chg="del">
          <ac:chgData name="Brenden Eum" userId="44ab4693-4e2c-41e8-b41c-b7f3140c20bd" providerId="ADAL" clId="{A9E2F2F9-6197-46C0-AC96-BD5AD71C2E4C}" dt="2023-05-14T03:27:22.257" v="4094" actId="165"/>
          <ac:grpSpMkLst>
            <pc:docMk/>
            <pc:sldMk cId="304173115" sldId="321"/>
            <ac:grpSpMk id="56" creationId="{3E6FE494-2A59-238B-4B99-07DD1478A505}"/>
          </ac:grpSpMkLst>
        </pc:grpChg>
        <pc:picChg chg="add del mod">
          <ac:chgData name="Brenden Eum" userId="44ab4693-4e2c-41e8-b41c-b7f3140c20bd" providerId="ADAL" clId="{A9E2F2F9-6197-46C0-AC96-BD5AD71C2E4C}" dt="2023-05-14T03:16:13.415" v="3967" actId="478"/>
          <ac:picMkLst>
            <pc:docMk/>
            <pc:sldMk cId="304173115" sldId="321"/>
            <ac:picMk id="2" creationId="{BFE912A3-6AD1-3A60-4C02-CA8A7A3375FB}"/>
          </ac:picMkLst>
        </pc:picChg>
        <pc:cxnChg chg="mod topLvl">
          <ac:chgData name="Brenden Eum" userId="44ab4693-4e2c-41e8-b41c-b7f3140c20bd" providerId="ADAL" clId="{A9E2F2F9-6197-46C0-AC96-BD5AD71C2E4C}" dt="2023-05-14T03:27:25.860" v="4095" actId="165"/>
          <ac:cxnSpMkLst>
            <pc:docMk/>
            <pc:sldMk cId="304173115" sldId="321"/>
            <ac:cxnSpMk id="8" creationId="{CDAC2A2B-3EB8-A017-AFFF-3F3C188D86FD}"/>
          </ac:cxnSpMkLst>
        </pc:cxnChg>
        <pc:cxnChg chg="mod topLvl">
          <ac:chgData name="Brenden Eum" userId="44ab4693-4e2c-41e8-b41c-b7f3140c20bd" providerId="ADAL" clId="{A9E2F2F9-6197-46C0-AC96-BD5AD71C2E4C}" dt="2023-05-14T03:27:25.860" v="4095" actId="165"/>
          <ac:cxnSpMkLst>
            <pc:docMk/>
            <pc:sldMk cId="304173115" sldId="321"/>
            <ac:cxnSpMk id="11" creationId="{FF11CE2F-5F21-5AD9-5E81-7AF92B5EB31F}"/>
          </ac:cxnSpMkLst>
        </pc:cxnChg>
        <pc:cxnChg chg="add del mod">
          <ac:chgData name="Brenden Eum" userId="44ab4693-4e2c-41e8-b41c-b7f3140c20bd" providerId="ADAL" clId="{A9E2F2F9-6197-46C0-AC96-BD5AD71C2E4C}" dt="2023-05-13T22:56:52.106" v="3728"/>
          <ac:cxnSpMkLst>
            <pc:docMk/>
            <pc:sldMk cId="304173115" sldId="321"/>
            <ac:cxnSpMk id="14" creationId="{03442D62-7743-4C92-F48F-2B2F7079DF44}"/>
          </ac:cxnSpMkLst>
        </pc:cxnChg>
        <pc:cxnChg chg="add del mod">
          <ac:chgData name="Brenden Eum" userId="44ab4693-4e2c-41e8-b41c-b7f3140c20bd" providerId="ADAL" clId="{A9E2F2F9-6197-46C0-AC96-BD5AD71C2E4C}" dt="2023-05-13T22:56:52.106" v="3728"/>
          <ac:cxnSpMkLst>
            <pc:docMk/>
            <pc:sldMk cId="304173115" sldId="321"/>
            <ac:cxnSpMk id="15" creationId="{B947D80B-2390-0C18-9984-8F7677460A7B}"/>
          </ac:cxnSpMkLst>
        </pc:cxnChg>
        <pc:cxnChg chg="add mod">
          <ac:chgData name="Brenden Eum" userId="44ab4693-4e2c-41e8-b41c-b7f3140c20bd" providerId="ADAL" clId="{A9E2F2F9-6197-46C0-AC96-BD5AD71C2E4C}" dt="2023-05-14T03:15:39.750" v="3963" actId="208"/>
          <ac:cxnSpMkLst>
            <pc:docMk/>
            <pc:sldMk cId="304173115" sldId="321"/>
            <ac:cxnSpMk id="17" creationId="{41756E3D-E36F-2FB8-0469-51ACA00D62A3}"/>
          </ac:cxnSpMkLst>
        </pc:cxnChg>
        <pc:cxnChg chg="add mod">
          <ac:chgData name="Brenden Eum" userId="44ab4693-4e2c-41e8-b41c-b7f3140c20bd" providerId="ADAL" clId="{A9E2F2F9-6197-46C0-AC96-BD5AD71C2E4C}" dt="2023-05-14T03:15:39.750" v="3963" actId="208"/>
          <ac:cxnSpMkLst>
            <pc:docMk/>
            <pc:sldMk cId="304173115" sldId="321"/>
            <ac:cxnSpMk id="18" creationId="{FC4C30AF-0594-2205-2DEB-88183A3CDD57}"/>
          </ac:cxnSpMkLst>
        </pc:cxnChg>
        <pc:cxnChg chg="mod topLvl">
          <ac:chgData name="Brenden Eum" userId="44ab4693-4e2c-41e8-b41c-b7f3140c20bd" providerId="ADAL" clId="{A9E2F2F9-6197-46C0-AC96-BD5AD71C2E4C}" dt="2023-05-14T03:28:57.906" v="4101" actId="165"/>
          <ac:cxnSpMkLst>
            <pc:docMk/>
            <pc:sldMk cId="304173115" sldId="321"/>
            <ac:cxnSpMk id="28" creationId="{DE4ABCD3-EBDD-BF35-BD7A-476D0407A4F4}"/>
          </ac:cxnSpMkLst>
        </pc:cxnChg>
        <pc:cxnChg chg="mod topLvl">
          <ac:chgData name="Brenden Eum" userId="44ab4693-4e2c-41e8-b41c-b7f3140c20bd" providerId="ADAL" clId="{A9E2F2F9-6197-46C0-AC96-BD5AD71C2E4C}" dt="2023-05-14T03:28:57.906" v="4101" actId="165"/>
          <ac:cxnSpMkLst>
            <pc:docMk/>
            <pc:sldMk cId="304173115" sldId="321"/>
            <ac:cxnSpMk id="29" creationId="{D47C5633-DA99-4B85-671E-5D44C4B8ABA2}"/>
          </ac:cxnSpMkLst>
        </pc:cxnChg>
        <pc:cxnChg chg="del mod">
          <ac:chgData name="Brenden Eum" userId="44ab4693-4e2c-41e8-b41c-b7f3140c20bd" providerId="ADAL" clId="{A9E2F2F9-6197-46C0-AC96-BD5AD71C2E4C}" dt="2023-05-13T22:56:56.074" v="3729" actId="478"/>
          <ac:cxnSpMkLst>
            <pc:docMk/>
            <pc:sldMk cId="304173115" sldId="321"/>
            <ac:cxnSpMk id="41" creationId="{05357822-D412-CF5E-A14F-558C7762392A}"/>
          </ac:cxnSpMkLst>
        </pc:cxnChg>
        <pc:cxnChg chg="del">
          <ac:chgData name="Brenden Eum" userId="44ab4693-4e2c-41e8-b41c-b7f3140c20bd" providerId="ADAL" clId="{A9E2F2F9-6197-46C0-AC96-BD5AD71C2E4C}" dt="2023-05-13T22:56:56.074" v="3729" actId="478"/>
          <ac:cxnSpMkLst>
            <pc:docMk/>
            <pc:sldMk cId="304173115" sldId="321"/>
            <ac:cxnSpMk id="45" creationId="{1571ED87-7543-3D29-D7BE-31DB95B132C7}"/>
          </ac:cxnSpMkLst>
        </pc:cxn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1265748409" sldId="322"/>
        </pc:sldMkLst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1813961486" sldId="323"/>
        </pc:sldMkLst>
      </pc:sldChg>
      <pc:sldChg chg="modSp add del mod">
        <pc:chgData name="Brenden Eum" userId="44ab4693-4e2c-41e8-b41c-b7f3140c20bd" providerId="ADAL" clId="{A9E2F2F9-6197-46C0-AC96-BD5AD71C2E4C}" dt="2023-05-13T22:48:31.203" v="3637" actId="47"/>
        <pc:sldMkLst>
          <pc:docMk/>
          <pc:sldMk cId="2873081106" sldId="323"/>
        </pc:sldMkLst>
        <pc:spChg chg="mod">
          <ac:chgData name="Brenden Eum" userId="44ab4693-4e2c-41e8-b41c-b7f3140c20bd" providerId="ADAL" clId="{A9E2F2F9-6197-46C0-AC96-BD5AD71C2E4C}" dt="2023-05-05T17:23:18.678" v="1833" actId="115"/>
          <ac:spMkLst>
            <pc:docMk/>
            <pc:sldMk cId="2873081106" sldId="323"/>
            <ac:spMk id="2" creationId="{6CE632EA-7D34-1712-91B5-45F67CE29D91}"/>
          </ac:spMkLst>
        </pc:spChg>
        <pc:spChg chg="mod">
          <ac:chgData name="Brenden Eum" userId="44ab4693-4e2c-41e8-b41c-b7f3140c20bd" providerId="ADAL" clId="{A9E2F2F9-6197-46C0-AC96-BD5AD71C2E4C}" dt="2023-05-05T17:00:03.760" v="1454" actId="20577"/>
          <ac:spMkLst>
            <pc:docMk/>
            <pc:sldMk cId="2873081106" sldId="323"/>
            <ac:spMk id="4" creationId="{134E80AF-1BF8-14B3-4D3A-3331AA88ECED}"/>
          </ac:spMkLst>
        </pc:sp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2873081106" sldId="324"/>
        </pc:sldMkLst>
      </pc:sldChg>
      <pc:sldChg chg="modSp add mod">
        <pc:chgData name="Brenden Eum" userId="44ab4693-4e2c-41e8-b41c-b7f3140c20bd" providerId="ADAL" clId="{A9E2F2F9-6197-46C0-AC96-BD5AD71C2E4C}" dt="2023-05-05T17:23:29.667" v="1839" actId="115"/>
        <pc:sldMkLst>
          <pc:docMk/>
          <pc:sldMk cId="2909949946" sldId="324"/>
        </pc:sldMkLst>
        <pc:spChg chg="mod">
          <ac:chgData name="Brenden Eum" userId="44ab4693-4e2c-41e8-b41c-b7f3140c20bd" providerId="ADAL" clId="{A9E2F2F9-6197-46C0-AC96-BD5AD71C2E4C}" dt="2023-05-05T17:23:29.667" v="1839" actId="115"/>
          <ac:spMkLst>
            <pc:docMk/>
            <pc:sldMk cId="2909949946" sldId="324"/>
            <ac:spMk id="2" creationId="{4C769F8D-A694-DAB6-C91B-990625D4AE19}"/>
          </ac:spMkLst>
        </pc:spChg>
      </pc:sldChg>
      <pc:sldChg chg="add del">
        <pc:chgData name="Brenden Eum" userId="44ab4693-4e2c-41e8-b41c-b7f3140c20bd" providerId="ADAL" clId="{A9E2F2F9-6197-46C0-AC96-BD5AD71C2E4C}" dt="2023-05-05T03:28:30.177" v="334"/>
        <pc:sldMkLst>
          <pc:docMk/>
          <pc:sldMk cId="304173115" sldId="325"/>
        </pc:sldMkLst>
      </pc:sldChg>
      <pc:sldChg chg="addSp delSp modSp add mod delAnim modAnim">
        <pc:chgData name="Brenden Eum" userId="44ab4693-4e2c-41e8-b41c-b7f3140c20bd" providerId="ADAL" clId="{A9E2F2F9-6197-46C0-AC96-BD5AD71C2E4C}" dt="2023-05-14T03:17:38.121" v="4000"/>
        <pc:sldMkLst>
          <pc:docMk/>
          <pc:sldMk cId="3195531887" sldId="326"/>
        </pc:sldMkLst>
        <pc:spChg chg="mod">
          <ac:chgData name="Brenden Eum" userId="44ab4693-4e2c-41e8-b41c-b7f3140c20bd" providerId="ADAL" clId="{A9E2F2F9-6197-46C0-AC96-BD5AD71C2E4C}" dt="2023-05-05T17:23:41.227" v="1847" actId="115"/>
          <ac:spMkLst>
            <pc:docMk/>
            <pc:sldMk cId="3195531887" sldId="326"/>
            <ac:spMk id="3" creationId="{117A2F90-08E7-3A3C-CADB-59C8931AA105}"/>
          </ac:spMkLst>
        </pc:spChg>
        <pc:graphicFrameChg chg="add del mod">
          <ac:chgData name="Brenden Eum" userId="44ab4693-4e2c-41e8-b41c-b7f3140c20bd" providerId="ADAL" clId="{A9E2F2F9-6197-46C0-AC96-BD5AD71C2E4C}" dt="2023-05-14T02:44:14.150" v="3872" actId="478"/>
          <ac:graphicFrameMkLst>
            <pc:docMk/>
            <pc:sldMk cId="3195531887" sldId="326"/>
            <ac:graphicFrameMk id="11" creationId="{54D3A6F3-1777-CDEF-443D-A288B09F7540}"/>
          </ac:graphicFrameMkLst>
        </pc:graphicFrameChg>
        <pc:graphicFrameChg chg="add del mod">
          <ac:chgData name="Brenden Eum" userId="44ab4693-4e2c-41e8-b41c-b7f3140c20bd" providerId="ADAL" clId="{A9E2F2F9-6197-46C0-AC96-BD5AD71C2E4C}" dt="2023-05-14T02:44:26.064" v="3878" actId="478"/>
          <ac:graphicFrameMkLst>
            <pc:docMk/>
            <pc:sldMk cId="3195531887" sldId="326"/>
            <ac:graphicFrameMk id="14" creationId="{370ED9EF-4C60-BFAE-A221-FD52949E442B}"/>
          </ac:graphicFrameMkLst>
        </pc:graphicFrameChg>
        <pc:picChg chg="del mod">
          <ac:chgData name="Brenden Eum" userId="44ab4693-4e2c-41e8-b41c-b7f3140c20bd" providerId="ADAL" clId="{A9E2F2F9-6197-46C0-AC96-BD5AD71C2E4C}" dt="2023-05-14T02:42:56.854" v="3856" actId="478"/>
          <ac:picMkLst>
            <pc:docMk/>
            <pc:sldMk cId="3195531887" sldId="326"/>
            <ac:picMk id="5" creationId="{9C79F0ED-7008-39E8-747E-A2DA2D8F89DD}"/>
          </ac:picMkLst>
        </pc:picChg>
        <pc:picChg chg="del">
          <ac:chgData name="Brenden Eum" userId="44ab4693-4e2c-41e8-b41c-b7f3140c20bd" providerId="ADAL" clId="{A9E2F2F9-6197-46C0-AC96-BD5AD71C2E4C}" dt="2023-05-14T02:42:57.214" v="3857" actId="478"/>
          <ac:picMkLst>
            <pc:docMk/>
            <pc:sldMk cId="3195531887" sldId="326"/>
            <ac:picMk id="6" creationId="{39F518F6-C44C-2C4E-4D6D-99C015152A23}"/>
          </ac:picMkLst>
        </pc:picChg>
        <pc:picChg chg="del">
          <ac:chgData name="Brenden Eum" userId="44ab4693-4e2c-41e8-b41c-b7f3140c20bd" providerId="ADAL" clId="{A9E2F2F9-6197-46C0-AC96-BD5AD71C2E4C}" dt="2023-05-14T02:42:57.575" v="3858" actId="478"/>
          <ac:picMkLst>
            <pc:docMk/>
            <pc:sldMk cId="3195531887" sldId="326"/>
            <ac:picMk id="8" creationId="{74380F2E-E7EF-214F-84D0-2AACF2CB3A84}"/>
          </ac:picMkLst>
        </pc:picChg>
        <pc:picChg chg="add del mod">
          <ac:chgData name="Brenden Eum" userId="44ab4693-4e2c-41e8-b41c-b7f3140c20bd" providerId="ADAL" clId="{A9E2F2F9-6197-46C0-AC96-BD5AD71C2E4C}" dt="2023-05-14T03:16:35.509" v="3968" actId="478"/>
          <ac:picMkLst>
            <pc:docMk/>
            <pc:sldMk cId="3195531887" sldId="326"/>
            <ac:picMk id="9" creationId="{D52F9EF8-DD85-C908-F227-3F026E376ADE}"/>
          </ac:picMkLst>
        </pc:picChg>
        <pc:picChg chg="del">
          <ac:chgData name="Brenden Eum" userId="44ab4693-4e2c-41e8-b41c-b7f3140c20bd" providerId="ADAL" clId="{A9E2F2F9-6197-46C0-AC96-BD5AD71C2E4C}" dt="2023-05-14T02:42:58.090" v="3859" actId="478"/>
          <ac:picMkLst>
            <pc:docMk/>
            <pc:sldMk cId="3195531887" sldId="326"/>
            <ac:picMk id="10" creationId="{7BC177EA-CCF2-94A1-64FC-F6B806060C97}"/>
          </ac:picMkLst>
        </pc:picChg>
        <pc:picChg chg="add del mod">
          <ac:chgData name="Brenden Eum" userId="44ab4693-4e2c-41e8-b41c-b7f3140c20bd" providerId="ADAL" clId="{A9E2F2F9-6197-46C0-AC96-BD5AD71C2E4C}" dt="2023-05-14T03:16:35.509" v="3968" actId="478"/>
          <ac:picMkLst>
            <pc:docMk/>
            <pc:sldMk cId="3195531887" sldId="326"/>
            <ac:picMk id="13" creationId="{86B7F607-8594-77EB-F948-E792C0E83908}"/>
          </ac:picMkLst>
        </pc:picChg>
        <pc:picChg chg="add del mod">
          <ac:chgData name="Brenden Eum" userId="44ab4693-4e2c-41e8-b41c-b7f3140c20bd" providerId="ADAL" clId="{A9E2F2F9-6197-46C0-AC96-BD5AD71C2E4C}" dt="2023-05-14T03:16:35.509" v="3968" actId="478"/>
          <ac:picMkLst>
            <pc:docMk/>
            <pc:sldMk cId="3195531887" sldId="326"/>
            <ac:picMk id="16" creationId="{709AC4F8-BAF9-C2B9-AE55-09C190E37433}"/>
          </ac:picMkLst>
        </pc:picChg>
        <pc:picChg chg="add del mod modCrop">
          <ac:chgData name="Brenden Eum" userId="44ab4693-4e2c-41e8-b41c-b7f3140c20bd" providerId="ADAL" clId="{A9E2F2F9-6197-46C0-AC96-BD5AD71C2E4C}" dt="2023-05-14T03:16:36.248" v="3969" actId="478"/>
          <ac:picMkLst>
            <pc:docMk/>
            <pc:sldMk cId="3195531887" sldId="326"/>
            <ac:picMk id="17" creationId="{48A30DA1-A58C-2923-31E9-377F6BBCF3F9}"/>
          </ac:picMkLst>
        </pc:picChg>
        <pc:picChg chg="add mod">
          <ac:chgData name="Brenden Eum" userId="44ab4693-4e2c-41e8-b41c-b7f3140c20bd" providerId="ADAL" clId="{A9E2F2F9-6197-46C0-AC96-BD5AD71C2E4C}" dt="2023-05-14T03:17:15.219" v="3992" actId="1076"/>
          <ac:picMkLst>
            <pc:docMk/>
            <pc:sldMk cId="3195531887" sldId="326"/>
            <ac:picMk id="19" creationId="{73F2D73D-3453-EFC5-DD19-13CFE6EBE22C}"/>
          </ac:picMkLst>
        </pc:picChg>
        <pc:picChg chg="add mod">
          <ac:chgData name="Brenden Eum" userId="44ab4693-4e2c-41e8-b41c-b7f3140c20bd" providerId="ADAL" clId="{A9E2F2F9-6197-46C0-AC96-BD5AD71C2E4C}" dt="2023-05-14T03:17:09.310" v="3990" actId="12789"/>
          <ac:picMkLst>
            <pc:docMk/>
            <pc:sldMk cId="3195531887" sldId="326"/>
            <ac:picMk id="21" creationId="{92835522-4C5C-A221-59CB-282B4B0F8428}"/>
          </ac:picMkLst>
        </pc:picChg>
        <pc:picChg chg="add mod">
          <ac:chgData name="Brenden Eum" userId="44ab4693-4e2c-41e8-b41c-b7f3140c20bd" providerId="ADAL" clId="{A9E2F2F9-6197-46C0-AC96-BD5AD71C2E4C}" dt="2023-05-14T03:17:13.794" v="3991" actId="1076"/>
          <ac:picMkLst>
            <pc:docMk/>
            <pc:sldMk cId="3195531887" sldId="326"/>
            <ac:picMk id="23" creationId="{084DAD90-8B15-55BA-EE06-8138DB4EB200}"/>
          </ac:picMkLst>
        </pc:picChg>
        <pc:picChg chg="add mod modCrop">
          <ac:chgData name="Brenden Eum" userId="44ab4693-4e2c-41e8-b41c-b7f3140c20bd" providerId="ADAL" clId="{A9E2F2F9-6197-46C0-AC96-BD5AD71C2E4C}" dt="2023-05-14T03:17:28.178" v="3996" actId="732"/>
          <ac:picMkLst>
            <pc:docMk/>
            <pc:sldMk cId="3195531887" sldId="326"/>
            <ac:picMk id="24" creationId="{D1F848AB-D69F-BAB7-D5F2-AAA1C21B7E11}"/>
          </ac:picMkLst>
        </pc:picChg>
      </pc:sldChg>
      <pc:sldChg chg="addSp delSp modSp add mod delAnim modAnim">
        <pc:chgData name="Brenden Eum" userId="44ab4693-4e2c-41e8-b41c-b7f3140c20bd" providerId="ADAL" clId="{A9E2F2F9-6197-46C0-AC96-BD5AD71C2E4C}" dt="2023-05-14T03:18:20.031" v="4017"/>
        <pc:sldMkLst>
          <pc:docMk/>
          <pc:sldMk cId="665735730" sldId="327"/>
        </pc:sldMkLst>
        <pc:spChg chg="mod">
          <ac:chgData name="Brenden Eum" userId="44ab4693-4e2c-41e8-b41c-b7f3140c20bd" providerId="ADAL" clId="{A9E2F2F9-6197-46C0-AC96-BD5AD71C2E4C}" dt="2023-05-05T17:23:44.930" v="1849" actId="115"/>
          <ac:spMkLst>
            <pc:docMk/>
            <pc:sldMk cId="665735730" sldId="327"/>
            <ac:spMk id="4" creationId="{3790B13C-EF18-3C4D-F6B3-A6E5C547AEE4}"/>
          </ac:spMkLst>
        </pc:spChg>
        <pc:picChg chg="add del mod">
          <ac:chgData name="Brenden Eum" userId="44ab4693-4e2c-41e8-b41c-b7f3140c20bd" providerId="ADAL" clId="{A9E2F2F9-6197-46C0-AC96-BD5AD71C2E4C}" dt="2023-05-14T03:17:50.387" v="4001" actId="478"/>
          <ac:picMkLst>
            <pc:docMk/>
            <pc:sldMk cId="665735730" sldId="327"/>
            <ac:picMk id="6" creationId="{33CC10A9-FEBA-D76F-91B9-CCCD4544D2A2}"/>
          </ac:picMkLst>
        </pc:picChg>
        <pc:picChg chg="add del mod">
          <ac:chgData name="Brenden Eum" userId="44ab4693-4e2c-41e8-b41c-b7f3140c20bd" providerId="ADAL" clId="{A9E2F2F9-6197-46C0-AC96-BD5AD71C2E4C}" dt="2023-05-14T03:17:51.280" v="4002" actId="478"/>
          <ac:picMkLst>
            <pc:docMk/>
            <pc:sldMk cId="665735730" sldId="327"/>
            <ac:picMk id="8" creationId="{AB76E824-C7E0-5ED6-8E63-723001FD5EE4}"/>
          </ac:picMkLst>
        </pc:picChg>
        <pc:picChg chg="del">
          <ac:chgData name="Brenden Eum" userId="44ab4693-4e2c-41e8-b41c-b7f3140c20bd" providerId="ADAL" clId="{A9E2F2F9-6197-46C0-AC96-BD5AD71C2E4C}" dt="2023-05-14T02:47:09.700" v="3919" actId="478"/>
          <ac:picMkLst>
            <pc:docMk/>
            <pc:sldMk cId="665735730" sldId="327"/>
            <ac:picMk id="9" creationId="{B81E8E4D-806B-208A-4A11-B639EA38D194}"/>
          </ac:picMkLst>
        </pc:picChg>
        <pc:picChg chg="del">
          <ac:chgData name="Brenden Eum" userId="44ab4693-4e2c-41e8-b41c-b7f3140c20bd" providerId="ADAL" clId="{A9E2F2F9-6197-46C0-AC96-BD5AD71C2E4C}" dt="2023-05-14T02:47:10.067" v="3920" actId="478"/>
          <ac:picMkLst>
            <pc:docMk/>
            <pc:sldMk cId="665735730" sldId="327"/>
            <ac:picMk id="11" creationId="{20B198D3-0289-2895-813C-083FD2B33871}"/>
          </ac:picMkLst>
        </pc:picChg>
        <pc:picChg chg="add mod">
          <ac:chgData name="Brenden Eum" userId="44ab4693-4e2c-41e8-b41c-b7f3140c20bd" providerId="ADAL" clId="{A9E2F2F9-6197-46C0-AC96-BD5AD71C2E4C}" dt="2023-05-14T03:18:14.668" v="4015" actId="1076"/>
          <ac:picMkLst>
            <pc:docMk/>
            <pc:sldMk cId="665735730" sldId="327"/>
            <ac:picMk id="12" creationId="{73A18668-83D5-13AD-36CF-ED62AF767E95}"/>
          </ac:picMkLst>
        </pc:picChg>
        <pc:picChg chg="add mod">
          <ac:chgData name="Brenden Eum" userId="44ab4693-4e2c-41e8-b41c-b7f3140c20bd" providerId="ADAL" clId="{A9E2F2F9-6197-46C0-AC96-BD5AD71C2E4C}" dt="2023-05-14T03:18:11.786" v="4014" actId="1076"/>
          <ac:picMkLst>
            <pc:docMk/>
            <pc:sldMk cId="665735730" sldId="327"/>
            <ac:picMk id="14" creationId="{E4871AA4-6168-CEFB-AB67-84B1B7DD8D6E}"/>
          </ac:picMkLst>
        </pc:picChg>
      </pc:sldChg>
      <pc:sldChg chg="add del mod ord modShow">
        <pc:chgData name="Brenden Eum" userId="44ab4693-4e2c-41e8-b41c-b7f3140c20bd" providerId="ADAL" clId="{A9E2F2F9-6197-46C0-AC96-BD5AD71C2E4C}" dt="2023-05-05T17:13:41.143" v="1488" actId="47"/>
        <pc:sldMkLst>
          <pc:docMk/>
          <pc:sldMk cId="3762094158" sldId="338"/>
        </pc:sldMkLst>
      </pc:sldChg>
      <pc:sldChg chg="addSp delSp modSp add mod delAnim modAnim">
        <pc:chgData name="Brenden Eum" userId="44ab4693-4e2c-41e8-b41c-b7f3140c20bd" providerId="ADAL" clId="{A9E2F2F9-6197-46C0-AC96-BD5AD71C2E4C}" dt="2023-05-14T03:22:59.546" v="4067"/>
        <pc:sldMkLst>
          <pc:docMk/>
          <pc:sldMk cId="3557450953" sldId="339"/>
        </pc:sldMkLst>
        <pc:spChg chg="mod">
          <ac:chgData name="Brenden Eum" userId="44ab4693-4e2c-41e8-b41c-b7f3140c20bd" providerId="ADAL" clId="{A9E2F2F9-6197-46C0-AC96-BD5AD71C2E4C}" dt="2023-05-05T17:23:48.001" v="1851" actId="115"/>
          <ac:spMkLst>
            <pc:docMk/>
            <pc:sldMk cId="3557450953" sldId="339"/>
            <ac:spMk id="3" creationId="{A2A3D807-5388-1746-2C52-90C9AAAAAED9}"/>
          </ac:spMkLst>
        </pc:spChg>
        <pc:spChg chg="add mod">
          <ac:chgData name="Brenden Eum" userId="44ab4693-4e2c-41e8-b41c-b7f3140c20bd" providerId="ADAL" clId="{A9E2F2F9-6197-46C0-AC96-BD5AD71C2E4C}" dt="2023-05-05T17:05:42.089" v="1476" actId="1076"/>
          <ac:spMkLst>
            <pc:docMk/>
            <pc:sldMk cId="3557450953" sldId="339"/>
            <ac:spMk id="5" creationId="{1DCA56B0-12DC-9F01-2F4A-54EF9B4E4F02}"/>
          </ac:spMkLst>
        </pc:spChg>
        <pc:spChg chg="add mod">
          <ac:chgData name="Brenden Eum" userId="44ab4693-4e2c-41e8-b41c-b7f3140c20bd" providerId="ADAL" clId="{A9E2F2F9-6197-46C0-AC96-BD5AD71C2E4C}" dt="2023-05-05T17:05:48.214" v="1477" actId="1076"/>
          <ac:spMkLst>
            <pc:docMk/>
            <pc:sldMk cId="3557450953" sldId="339"/>
            <ac:spMk id="7" creationId="{071B44DF-D703-F57F-B0C5-A93A2311EBB8}"/>
          </ac:spMkLst>
        </pc:spChg>
        <pc:spChg chg="del">
          <ac:chgData name="Brenden Eum" userId="44ab4693-4e2c-41e8-b41c-b7f3140c20bd" providerId="ADAL" clId="{A9E2F2F9-6197-46C0-AC96-BD5AD71C2E4C}" dt="2023-05-14T02:48:28.007" v="3943" actId="478"/>
          <ac:spMkLst>
            <pc:docMk/>
            <pc:sldMk cId="3557450953" sldId="339"/>
            <ac:spMk id="13" creationId="{6A537D3B-A8C7-5ED7-0E9F-4CB84BD56EEC}"/>
          </ac:spMkLst>
        </pc:spChg>
        <pc:picChg chg="del">
          <ac:chgData name="Brenden Eum" userId="44ab4693-4e2c-41e8-b41c-b7f3140c20bd" providerId="ADAL" clId="{A9E2F2F9-6197-46C0-AC96-BD5AD71C2E4C}" dt="2023-05-14T02:48:26.143" v="3940" actId="478"/>
          <ac:picMkLst>
            <pc:docMk/>
            <pc:sldMk cId="3557450953" sldId="339"/>
            <ac:picMk id="6" creationId="{E64E4996-C48F-627D-B392-F9AB15D9AAE8}"/>
          </ac:picMkLst>
        </pc:picChg>
        <pc:picChg chg="del">
          <ac:chgData name="Brenden Eum" userId="44ab4693-4e2c-41e8-b41c-b7f3140c20bd" providerId="ADAL" clId="{A9E2F2F9-6197-46C0-AC96-BD5AD71C2E4C}" dt="2023-05-14T02:48:27.305" v="3942" actId="478"/>
          <ac:picMkLst>
            <pc:docMk/>
            <pc:sldMk cId="3557450953" sldId="339"/>
            <ac:picMk id="8" creationId="{21D2D1F2-5138-4BA4-C1E9-0431ECFAB9BB}"/>
          </ac:picMkLst>
        </pc:picChg>
        <pc:picChg chg="add del mod">
          <ac:chgData name="Brenden Eum" userId="44ab4693-4e2c-41e8-b41c-b7f3140c20bd" providerId="ADAL" clId="{A9E2F2F9-6197-46C0-AC96-BD5AD71C2E4C}" dt="2023-05-14T03:19:22.204" v="4023" actId="478"/>
          <ac:picMkLst>
            <pc:docMk/>
            <pc:sldMk cId="3557450953" sldId="339"/>
            <ac:picMk id="11" creationId="{383F7513-6354-DB46-38A8-88D28C247D20}"/>
          </ac:picMkLst>
        </pc:picChg>
        <pc:picChg chg="add mod">
          <ac:chgData name="Brenden Eum" userId="44ab4693-4e2c-41e8-b41c-b7f3140c20bd" providerId="ADAL" clId="{A9E2F2F9-6197-46C0-AC96-BD5AD71C2E4C}" dt="2023-05-14T03:19:36.943" v="4029" actId="1076"/>
          <ac:picMkLst>
            <pc:docMk/>
            <pc:sldMk cId="3557450953" sldId="339"/>
            <ac:picMk id="14" creationId="{47B7C4A1-DA28-BEF1-A340-0CD21E87CBA4}"/>
          </ac:picMkLst>
        </pc:picChg>
        <pc:picChg chg="add mod">
          <ac:chgData name="Brenden Eum" userId="44ab4693-4e2c-41e8-b41c-b7f3140c20bd" providerId="ADAL" clId="{A9E2F2F9-6197-46C0-AC96-BD5AD71C2E4C}" dt="2023-05-14T03:19:52.607" v="4034" actId="1076"/>
          <ac:picMkLst>
            <pc:docMk/>
            <pc:sldMk cId="3557450953" sldId="339"/>
            <ac:picMk id="16" creationId="{86CD160B-B461-5938-5004-9B4D14F1F390}"/>
          </ac:picMkLst>
        </pc:picChg>
        <pc:cxnChg chg="del">
          <ac:chgData name="Brenden Eum" userId="44ab4693-4e2c-41e8-b41c-b7f3140c20bd" providerId="ADAL" clId="{A9E2F2F9-6197-46C0-AC96-BD5AD71C2E4C}" dt="2023-05-14T02:48:26.772" v="3941" actId="478"/>
          <ac:cxnSpMkLst>
            <pc:docMk/>
            <pc:sldMk cId="3557450953" sldId="339"/>
            <ac:cxnSpMk id="10" creationId="{762FCE50-970B-E382-3DD9-7E43A6B6C653}"/>
          </ac:cxnSpMkLst>
        </pc:cxnChg>
      </pc:sldChg>
      <pc:sldChg chg="addSp delSp modSp add mod delAnim modAnim">
        <pc:chgData name="Brenden Eum" userId="44ab4693-4e2c-41e8-b41c-b7f3140c20bd" providerId="ADAL" clId="{A9E2F2F9-6197-46C0-AC96-BD5AD71C2E4C}" dt="2023-05-13T23:06:35.341" v="3855" actId="20577"/>
        <pc:sldMkLst>
          <pc:docMk/>
          <pc:sldMk cId="1423149774" sldId="341"/>
        </pc:sldMkLst>
        <pc:spChg chg="del">
          <ac:chgData name="Brenden Eum" userId="44ab4693-4e2c-41e8-b41c-b7f3140c20bd" providerId="ADAL" clId="{A9E2F2F9-6197-46C0-AC96-BD5AD71C2E4C}" dt="2023-05-13T23:03:44.382" v="3752" actId="478"/>
          <ac:spMkLst>
            <pc:docMk/>
            <pc:sldMk cId="1423149774" sldId="341"/>
            <ac:spMk id="2" creationId="{97036260-C31C-95DB-67AD-AD62A122D559}"/>
          </ac:spMkLst>
        </pc:spChg>
        <pc:spChg chg="mod">
          <ac:chgData name="Brenden Eum" userId="44ab4693-4e2c-41e8-b41c-b7f3140c20bd" providerId="ADAL" clId="{A9E2F2F9-6197-46C0-AC96-BD5AD71C2E4C}" dt="2023-05-05T17:23:51.454" v="1853" actId="115"/>
          <ac:spMkLst>
            <pc:docMk/>
            <pc:sldMk cId="1423149774" sldId="341"/>
            <ac:spMk id="3" creationId="{08749AEF-CF0A-F2C4-6630-1021822416B2}"/>
          </ac:spMkLst>
        </pc:spChg>
        <pc:spChg chg="add del mod">
          <ac:chgData name="Brenden Eum" userId="44ab4693-4e2c-41e8-b41c-b7f3140c20bd" providerId="ADAL" clId="{A9E2F2F9-6197-46C0-AC96-BD5AD71C2E4C}" dt="2023-05-13T23:03:46.350" v="3754" actId="478"/>
          <ac:spMkLst>
            <pc:docMk/>
            <pc:sldMk cId="1423149774" sldId="341"/>
            <ac:spMk id="7" creationId="{308718CA-CD38-C28C-F577-6C6ACA97A6E1}"/>
          </ac:spMkLst>
        </pc:spChg>
        <pc:spChg chg="add mod">
          <ac:chgData name="Brenden Eum" userId="44ab4693-4e2c-41e8-b41c-b7f3140c20bd" providerId="ADAL" clId="{A9E2F2F9-6197-46C0-AC96-BD5AD71C2E4C}" dt="2023-05-13T23:04:28.783" v="3788" actId="1035"/>
          <ac:spMkLst>
            <pc:docMk/>
            <pc:sldMk cId="1423149774" sldId="341"/>
            <ac:spMk id="8" creationId="{CD6EC10A-5A72-B63C-BD70-8D7D433CE849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9" creationId="{FD3BDD2C-7E64-4718-5460-AE49A448B23B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10" creationId="{209A5225-98C9-7C3C-6745-CB70663B76F3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12" creationId="{8C46162E-5FDB-789F-0FE7-254C09516ADD}"/>
          </ac:spMkLst>
        </pc:spChg>
        <pc:spChg chg="add mod">
          <ac:chgData name="Brenden Eum" userId="44ab4693-4e2c-41e8-b41c-b7f3140c20bd" providerId="ADAL" clId="{A9E2F2F9-6197-46C0-AC96-BD5AD71C2E4C}" dt="2023-05-13T23:06:05.384" v="3824" actId="1038"/>
          <ac:spMkLst>
            <pc:docMk/>
            <pc:sldMk cId="1423149774" sldId="341"/>
            <ac:spMk id="14" creationId="{0D228FFA-2684-D67E-1FE1-568151357D47}"/>
          </ac:spMkLst>
        </pc:spChg>
        <pc:spChg chg="add mod">
          <ac:chgData name="Brenden Eum" userId="44ab4693-4e2c-41e8-b41c-b7f3140c20bd" providerId="ADAL" clId="{A9E2F2F9-6197-46C0-AC96-BD5AD71C2E4C}" dt="2023-05-13T23:06:35.341" v="3855" actId="20577"/>
          <ac:spMkLst>
            <pc:docMk/>
            <pc:sldMk cId="1423149774" sldId="341"/>
            <ac:spMk id="15" creationId="{13B537C5-FECE-0E05-E856-9F337B96E60C}"/>
          </ac:spMkLst>
        </pc:spChg>
        <pc:picChg chg="del">
          <ac:chgData name="Brenden Eum" userId="44ab4693-4e2c-41e8-b41c-b7f3140c20bd" providerId="ADAL" clId="{A9E2F2F9-6197-46C0-AC96-BD5AD71C2E4C}" dt="2023-05-05T03:35:21.663" v="566" actId="478"/>
          <ac:picMkLst>
            <pc:docMk/>
            <pc:sldMk cId="1423149774" sldId="341"/>
            <ac:picMk id="5" creationId="{0E268552-9466-A60B-02A9-07CB53882620}"/>
          </ac:picMkLst>
        </pc:picChg>
        <pc:picChg chg="mod">
          <ac:chgData name="Brenden Eum" userId="44ab4693-4e2c-41e8-b41c-b7f3140c20bd" providerId="ADAL" clId="{A9E2F2F9-6197-46C0-AC96-BD5AD71C2E4C}" dt="2023-05-13T23:04:05.699" v="3755" actId="1076"/>
          <ac:picMkLst>
            <pc:docMk/>
            <pc:sldMk cId="1423149774" sldId="341"/>
            <ac:picMk id="6" creationId="{11470FEA-726E-F344-0ADB-3D54137E504D}"/>
          </ac:picMkLst>
        </pc:picChg>
      </pc:sldChg>
      <pc:sldChg chg="add del">
        <pc:chgData name="Brenden Eum" userId="44ab4693-4e2c-41e8-b41c-b7f3140c20bd" providerId="ADAL" clId="{A9E2F2F9-6197-46C0-AC96-BD5AD71C2E4C}" dt="2023-05-05T03:35:47.654" v="580" actId="47"/>
        <pc:sldMkLst>
          <pc:docMk/>
          <pc:sldMk cId="3993384588" sldId="343"/>
        </pc:sldMkLst>
      </pc:sldChg>
      <pc:sldChg chg="modSp add mod">
        <pc:chgData name="Brenden Eum" userId="44ab4693-4e2c-41e8-b41c-b7f3140c20bd" providerId="ADAL" clId="{A9E2F2F9-6197-46C0-AC96-BD5AD71C2E4C}" dt="2023-05-05T17:23:57.135" v="1857" actId="115"/>
        <pc:sldMkLst>
          <pc:docMk/>
          <pc:sldMk cId="927337801" sldId="344"/>
        </pc:sldMkLst>
        <pc:spChg chg="mod">
          <ac:chgData name="Brenden Eum" userId="44ab4693-4e2c-41e8-b41c-b7f3140c20bd" providerId="ADAL" clId="{A9E2F2F9-6197-46C0-AC96-BD5AD71C2E4C}" dt="2023-05-05T17:23:57.135" v="1857" actId="115"/>
          <ac:spMkLst>
            <pc:docMk/>
            <pc:sldMk cId="927337801" sldId="344"/>
            <ac:spMk id="4" creationId="{B3323A60-3768-E237-7741-6B4FC4131B4B}"/>
          </ac:spMkLst>
        </pc:spChg>
      </pc:sldChg>
      <pc:sldChg chg="modSp add mod">
        <pc:chgData name="Brenden Eum" userId="44ab4693-4e2c-41e8-b41c-b7f3140c20bd" providerId="ADAL" clId="{A9E2F2F9-6197-46C0-AC96-BD5AD71C2E4C}" dt="2023-05-13T22:58:24.027" v="3749" actId="207"/>
        <pc:sldMkLst>
          <pc:docMk/>
          <pc:sldMk cId="1263672910" sldId="346"/>
        </pc:sldMkLst>
        <pc:spChg chg="mod">
          <ac:chgData name="Brenden Eum" userId="44ab4693-4e2c-41e8-b41c-b7f3140c20bd" providerId="ADAL" clId="{A9E2F2F9-6197-46C0-AC96-BD5AD71C2E4C}" dt="2023-05-13T22:58:24.027" v="3749" actId="207"/>
          <ac:spMkLst>
            <pc:docMk/>
            <pc:sldMk cId="1263672910" sldId="346"/>
            <ac:spMk id="2" creationId="{8C4C41AD-27BF-E2F6-F484-DC46FEBEDA0C}"/>
          </ac:spMkLst>
        </pc:spChg>
        <pc:spChg chg="mod">
          <ac:chgData name="Brenden Eum" userId="44ab4693-4e2c-41e8-b41c-b7f3140c20bd" providerId="ADAL" clId="{A9E2F2F9-6197-46C0-AC96-BD5AD71C2E4C}" dt="2023-05-13T22:57:43.598" v="3747" actId="20577"/>
          <ac:spMkLst>
            <pc:docMk/>
            <pc:sldMk cId="1263672910" sldId="346"/>
            <ac:spMk id="3" creationId="{EDC9FE11-47E0-7891-791F-E0518EC325BB}"/>
          </ac:spMkLst>
        </pc:spChg>
        <pc:spChg chg="mod">
          <ac:chgData name="Brenden Eum" userId="44ab4693-4e2c-41e8-b41c-b7f3140c20bd" providerId="ADAL" clId="{A9E2F2F9-6197-46C0-AC96-BD5AD71C2E4C}" dt="2023-05-05T17:23:26.164" v="1837" actId="115"/>
          <ac:spMkLst>
            <pc:docMk/>
            <pc:sldMk cId="1263672910" sldId="346"/>
            <ac:spMk id="4" creationId="{15A149A0-9985-3211-AE15-83705CD40273}"/>
          </ac:spMkLst>
        </pc:spChg>
      </pc:sldChg>
      <pc:sldChg chg="add del mod ord modShow">
        <pc:chgData name="Brenden Eum" userId="44ab4693-4e2c-41e8-b41c-b7f3140c20bd" providerId="ADAL" clId="{A9E2F2F9-6197-46C0-AC96-BD5AD71C2E4C}" dt="2023-05-05T17:13:40.231" v="1487" actId="47"/>
        <pc:sldMkLst>
          <pc:docMk/>
          <pc:sldMk cId="4005852325" sldId="418"/>
        </pc:sldMkLst>
      </pc:sldChg>
      <pc:sldChg chg="modSp add del mod">
        <pc:chgData name="Brenden Eum" userId="44ab4693-4e2c-41e8-b41c-b7f3140c20bd" providerId="ADAL" clId="{A9E2F2F9-6197-46C0-AC96-BD5AD71C2E4C}" dt="2023-05-05T17:22:59.998" v="1821" actId="115"/>
        <pc:sldMkLst>
          <pc:docMk/>
          <pc:sldMk cId="1860077050" sldId="426"/>
        </pc:sldMkLst>
        <pc:spChg chg="mod">
          <ac:chgData name="Brenden Eum" userId="44ab4693-4e2c-41e8-b41c-b7f3140c20bd" providerId="ADAL" clId="{A9E2F2F9-6197-46C0-AC96-BD5AD71C2E4C}" dt="2023-05-05T17:22:59.998" v="1821" actId="115"/>
          <ac:spMkLst>
            <pc:docMk/>
            <pc:sldMk cId="1860077050" sldId="426"/>
            <ac:spMk id="2" creationId="{6B5BFBFB-0E69-DBCE-C7CD-61C06115AC07}"/>
          </ac:spMkLst>
        </pc:spChg>
        <pc:picChg chg="mod">
          <ac:chgData name="Brenden Eum" userId="44ab4693-4e2c-41e8-b41c-b7f3140c20bd" providerId="ADAL" clId="{A9E2F2F9-6197-46C0-AC96-BD5AD71C2E4C}" dt="2023-05-05T16:50:48.909" v="1422" actId="1582"/>
          <ac:picMkLst>
            <pc:docMk/>
            <pc:sldMk cId="1860077050" sldId="426"/>
            <ac:picMk id="2054" creationId="{1C88E956-06B6-2CA3-4179-75500B9F1D53}"/>
          </ac:picMkLst>
        </pc:picChg>
        <pc:picChg chg="mod">
          <ac:chgData name="Brenden Eum" userId="44ab4693-4e2c-41e8-b41c-b7f3140c20bd" providerId="ADAL" clId="{A9E2F2F9-6197-46C0-AC96-BD5AD71C2E4C}" dt="2023-05-05T16:50:44.396" v="1420" actId="1582"/>
          <ac:picMkLst>
            <pc:docMk/>
            <pc:sldMk cId="1860077050" sldId="426"/>
            <ac:picMk id="2056" creationId="{809BAA43-4511-1AF2-FD7D-188460C442FC}"/>
          </ac:picMkLst>
        </pc:picChg>
      </pc:sldChg>
      <pc:sldChg chg="add del">
        <pc:chgData name="Brenden Eum" userId="44ab4693-4e2c-41e8-b41c-b7f3140c20bd" providerId="ADAL" clId="{A9E2F2F9-6197-46C0-AC96-BD5AD71C2E4C}" dt="2023-05-05T03:41:37.506" v="587" actId="47"/>
        <pc:sldMkLst>
          <pc:docMk/>
          <pc:sldMk cId="3332569849" sldId="427"/>
        </pc:sldMkLst>
      </pc:sldChg>
      <pc:sldChg chg="add del">
        <pc:chgData name="Brenden Eum" userId="44ab4693-4e2c-41e8-b41c-b7f3140c20bd" providerId="ADAL" clId="{A9E2F2F9-6197-46C0-AC96-BD5AD71C2E4C}" dt="2023-05-05T03:41:37.506" v="587" actId="47"/>
        <pc:sldMkLst>
          <pc:docMk/>
          <pc:sldMk cId="3872751636" sldId="430"/>
        </pc:sldMkLst>
      </pc:sldChg>
      <pc:sldChg chg="addSp delSp modSp add del mod modNotesTx">
        <pc:chgData name="Brenden Eum" userId="44ab4693-4e2c-41e8-b41c-b7f3140c20bd" providerId="ADAL" clId="{A9E2F2F9-6197-46C0-AC96-BD5AD71C2E4C}" dt="2023-05-05T17:23:03.102" v="1823" actId="115"/>
        <pc:sldMkLst>
          <pc:docMk/>
          <pc:sldMk cId="1919954078" sldId="431"/>
        </pc:sldMkLst>
        <pc:spChg chg="mod">
          <ac:chgData name="Brenden Eum" userId="44ab4693-4e2c-41e8-b41c-b7f3140c20bd" providerId="ADAL" clId="{A9E2F2F9-6197-46C0-AC96-BD5AD71C2E4C}" dt="2023-05-05T17:23:03.102" v="1823" actId="115"/>
          <ac:spMkLst>
            <pc:docMk/>
            <pc:sldMk cId="1919954078" sldId="431"/>
            <ac:spMk id="2" creationId="{2F1214E8-A4E0-E536-4A7A-5450863D182F}"/>
          </ac:spMkLst>
        </pc:spChg>
        <pc:spChg chg="add mod">
          <ac:chgData name="Brenden Eum" userId="44ab4693-4e2c-41e8-b41c-b7f3140c20bd" providerId="ADAL" clId="{A9E2F2F9-6197-46C0-AC96-BD5AD71C2E4C}" dt="2023-05-05T16:51:24.238" v="1427" actId="14100"/>
          <ac:spMkLst>
            <pc:docMk/>
            <pc:sldMk cId="1919954078" sldId="431"/>
            <ac:spMk id="5" creationId="{09B49004-108E-64D9-6F09-9C5BED3FDE63}"/>
          </ac:spMkLst>
        </pc:spChg>
        <pc:picChg chg="add mod">
          <ac:chgData name="Brenden Eum" userId="44ab4693-4e2c-41e8-b41c-b7f3140c20bd" providerId="ADAL" clId="{A9E2F2F9-6197-46C0-AC96-BD5AD71C2E4C}" dt="2023-05-05T16:50:25.116" v="1417" actId="1035"/>
          <ac:picMkLst>
            <pc:docMk/>
            <pc:sldMk cId="1919954078" sldId="431"/>
            <ac:picMk id="2050" creationId="{D2385BCF-40D7-0954-3414-72AD8C6474FE}"/>
          </ac:picMkLst>
        </pc:picChg>
        <pc:picChg chg="del">
          <ac:chgData name="Brenden Eum" userId="44ab4693-4e2c-41e8-b41c-b7f3140c20bd" providerId="ADAL" clId="{A9E2F2F9-6197-46C0-AC96-BD5AD71C2E4C}" dt="2023-05-05T16:48:58.249" v="1369" actId="478"/>
          <ac:picMkLst>
            <pc:docMk/>
            <pc:sldMk cId="1919954078" sldId="431"/>
            <ac:picMk id="5122" creationId="{6A3002EE-501B-5EB9-D05A-5E51AC02E58E}"/>
          </ac:picMkLst>
        </pc:picChg>
      </pc:sldChg>
      <pc:sldChg chg="add del">
        <pc:chgData name="Brenden Eum" userId="44ab4693-4e2c-41e8-b41c-b7f3140c20bd" providerId="ADAL" clId="{A9E2F2F9-6197-46C0-AC96-BD5AD71C2E4C}" dt="2023-05-05T03:41:37.506" v="587" actId="47"/>
        <pc:sldMkLst>
          <pc:docMk/>
          <pc:sldMk cId="3216893929" sldId="432"/>
        </pc:sldMkLst>
      </pc:sldChg>
      <pc:sldChg chg="modSp add mod">
        <pc:chgData name="Brenden Eum" userId="44ab4693-4e2c-41e8-b41c-b7f3140c20bd" providerId="ADAL" clId="{A9E2F2F9-6197-46C0-AC96-BD5AD71C2E4C}" dt="2023-05-05T17:23:54.482" v="1855" actId="115"/>
        <pc:sldMkLst>
          <pc:docMk/>
          <pc:sldMk cId="373170600" sldId="435"/>
        </pc:sldMkLst>
        <pc:spChg chg="mod">
          <ac:chgData name="Brenden Eum" userId="44ab4693-4e2c-41e8-b41c-b7f3140c20bd" providerId="ADAL" clId="{A9E2F2F9-6197-46C0-AC96-BD5AD71C2E4C}" dt="2023-05-05T17:23:54.482" v="1855" actId="115"/>
          <ac:spMkLst>
            <pc:docMk/>
            <pc:sldMk cId="373170600" sldId="435"/>
            <ac:spMk id="4" creationId="{334756E4-2A5E-F517-3B7D-8EF465AE0B71}"/>
          </ac:spMkLst>
        </pc:spChg>
      </pc:sldChg>
      <pc:sldChg chg="modSp add mod ord">
        <pc:chgData name="Brenden Eum" userId="44ab4693-4e2c-41e8-b41c-b7f3140c20bd" providerId="ADAL" clId="{A9E2F2F9-6197-46C0-AC96-BD5AD71C2E4C}" dt="2023-05-05T17:23:37.027" v="1845" actId="115"/>
        <pc:sldMkLst>
          <pc:docMk/>
          <pc:sldMk cId="25834546" sldId="436"/>
        </pc:sldMkLst>
        <pc:spChg chg="mod">
          <ac:chgData name="Brenden Eum" userId="44ab4693-4e2c-41e8-b41c-b7f3140c20bd" providerId="ADAL" clId="{A9E2F2F9-6197-46C0-AC96-BD5AD71C2E4C}" dt="2023-05-05T17:23:37.027" v="1845" actId="115"/>
          <ac:spMkLst>
            <pc:docMk/>
            <pc:sldMk cId="25834546" sldId="436"/>
            <ac:spMk id="2" creationId="{3305B034-CBB4-9C9B-3696-6D23E3C498AC}"/>
          </ac:spMkLst>
        </pc:spChg>
      </pc:sldChg>
      <pc:sldChg chg="modSp add mod">
        <pc:chgData name="Brenden Eum" userId="44ab4693-4e2c-41e8-b41c-b7f3140c20bd" providerId="ADAL" clId="{A9E2F2F9-6197-46C0-AC96-BD5AD71C2E4C}" dt="2023-05-05T17:23:05.656" v="1825" actId="115"/>
        <pc:sldMkLst>
          <pc:docMk/>
          <pc:sldMk cId="2385190638" sldId="437"/>
        </pc:sldMkLst>
        <pc:spChg chg="mod">
          <ac:chgData name="Brenden Eum" userId="44ab4693-4e2c-41e8-b41c-b7f3140c20bd" providerId="ADAL" clId="{A9E2F2F9-6197-46C0-AC96-BD5AD71C2E4C}" dt="2023-05-05T17:23:05.656" v="1825" actId="115"/>
          <ac:spMkLst>
            <pc:docMk/>
            <pc:sldMk cId="2385190638" sldId="437"/>
            <ac:spMk id="2" creationId="{5CBAADC8-36FD-F66B-ECB7-263DA6461400}"/>
          </ac:spMkLst>
        </pc:spChg>
      </pc:sldChg>
      <pc:sldChg chg="add del">
        <pc:chgData name="Brenden Eum" userId="44ab4693-4e2c-41e8-b41c-b7f3140c20bd" providerId="ADAL" clId="{A9E2F2F9-6197-46C0-AC96-BD5AD71C2E4C}" dt="2023-05-05T03:35:14.404" v="564" actId="47"/>
        <pc:sldMkLst>
          <pc:docMk/>
          <pc:sldMk cId="3506319397" sldId="437"/>
        </pc:sldMkLst>
      </pc:sldChg>
      <pc:sldChg chg="add del">
        <pc:chgData name="Brenden Eum" userId="44ab4693-4e2c-41e8-b41c-b7f3140c20bd" providerId="ADAL" clId="{A9E2F2F9-6197-46C0-AC96-BD5AD71C2E4C}" dt="2023-05-05T17:13:47.047" v="1489" actId="47"/>
        <pc:sldMkLst>
          <pc:docMk/>
          <pc:sldMk cId="95232913" sldId="438"/>
        </pc:sldMkLst>
      </pc:sldChg>
      <pc:sldChg chg="add del">
        <pc:chgData name="Brenden Eum" userId="44ab4693-4e2c-41e8-b41c-b7f3140c20bd" providerId="ADAL" clId="{A9E2F2F9-6197-46C0-AC96-BD5AD71C2E4C}" dt="2023-05-05T05:13:52.131" v="722" actId="2696"/>
        <pc:sldMkLst>
          <pc:docMk/>
          <pc:sldMk cId="4181089849" sldId="438"/>
        </pc:sldMkLst>
      </pc:sldChg>
      <pc:sldChg chg="addSp delSp modSp new mod delAnim modAnim">
        <pc:chgData name="Brenden Eum" userId="44ab4693-4e2c-41e8-b41c-b7f3140c20bd" providerId="ADAL" clId="{A9E2F2F9-6197-46C0-AC96-BD5AD71C2E4C}" dt="2023-05-05T17:20:40.566" v="1749" actId="115"/>
        <pc:sldMkLst>
          <pc:docMk/>
          <pc:sldMk cId="2880736090" sldId="439"/>
        </pc:sldMkLst>
        <pc:spChg chg="mod">
          <ac:chgData name="Brenden Eum" userId="44ab4693-4e2c-41e8-b41c-b7f3140c20bd" providerId="ADAL" clId="{A9E2F2F9-6197-46C0-AC96-BD5AD71C2E4C}" dt="2023-05-05T17:20:40.566" v="1749" actId="115"/>
          <ac:spMkLst>
            <pc:docMk/>
            <pc:sldMk cId="2880736090" sldId="439"/>
            <ac:spMk id="2" creationId="{F15F58BE-CD4F-D9B4-AE23-BB1EF02CED13}"/>
          </ac:spMkLst>
        </pc:spChg>
        <pc:spChg chg="add mod ord">
          <ac:chgData name="Brenden Eum" userId="44ab4693-4e2c-41e8-b41c-b7f3140c20bd" providerId="ADAL" clId="{A9E2F2F9-6197-46C0-AC96-BD5AD71C2E4C}" dt="2023-05-05T16:02:47.936" v="733" actId="171"/>
          <ac:spMkLst>
            <pc:docMk/>
            <pc:sldMk cId="2880736090" sldId="439"/>
            <ac:spMk id="16" creationId="{DE495657-D7BC-5CD4-D219-FA5146E66369}"/>
          </ac:spMkLst>
        </pc:spChg>
        <pc:grpChg chg="add mod">
          <ac:chgData name="Brenden Eum" userId="44ab4693-4e2c-41e8-b41c-b7f3140c20bd" providerId="ADAL" clId="{A9E2F2F9-6197-46C0-AC96-BD5AD71C2E4C}" dt="2023-05-05T05:10:24.105" v="709" actId="1440"/>
          <ac:grpSpMkLst>
            <pc:docMk/>
            <pc:sldMk cId="2880736090" sldId="439"/>
            <ac:grpSpMk id="15" creationId="{BEA19A4C-A5E8-A4C3-EE35-7095444C45EC}"/>
          </ac:grpSpMkLst>
        </pc:grpChg>
        <pc:picChg chg="add del mod modCrop">
          <ac:chgData name="Brenden Eum" userId="44ab4693-4e2c-41e8-b41c-b7f3140c20bd" providerId="ADAL" clId="{A9E2F2F9-6197-46C0-AC96-BD5AD71C2E4C}" dt="2023-05-05T05:03:24.244" v="655" actId="478"/>
          <ac:picMkLst>
            <pc:docMk/>
            <pc:sldMk cId="2880736090" sldId="439"/>
            <ac:picMk id="4" creationId="{0B4C394D-0A46-B8FC-7A0E-9EAB5255848C}"/>
          </ac:picMkLst>
        </pc:picChg>
        <pc:picChg chg="add del mod modCrop">
          <ac:chgData name="Brenden Eum" userId="44ab4693-4e2c-41e8-b41c-b7f3140c20bd" providerId="ADAL" clId="{A9E2F2F9-6197-46C0-AC96-BD5AD71C2E4C}" dt="2023-05-05T05:03:24.772" v="656" actId="478"/>
          <ac:picMkLst>
            <pc:docMk/>
            <pc:sldMk cId="2880736090" sldId="439"/>
            <ac:picMk id="5" creationId="{DCCAC174-6458-70B3-9869-725C176140AE}"/>
          </ac:picMkLst>
        </pc:picChg>
        <pc:picChg chg="add mod modCrop">
          <ac:chgData name="Brenden Eum" userId="44ab4693-4e2c-41e8-b41c-b7f3140c20bd" providerId="ADAL" clId="{A9E2F2F9-6197-46C0-AC96-BD5AD71C2E4C}" dt="2023-05-05T16:02:08.241" v="728"/>
          <ac:picMkLst>
            <pc:docMk/>
            <pc:sldMk cId="2880736090" sldId="439"/>
            <ac:picMk id="6" creationId="{F898D58C-4C73-CC70-1B5B-DDE06C41C85B}"/>
          </ac:picMkLst>
        </pc:picChg>
        <pc:picChg chg="add mod modCrop">
          <ac:chgData name="Brenden Eum" userId="44ab4693-4e2c-41e8-b41c-b7f3140c20bd" providerId="ADAL" clId="{A9E2F2F9-6197-46C0-AC96-BD5AD71C2E4C}" dt="2023-05-05T16:02:13.452" v="729"/>
          <ac:picMkLst>
            <pc:docMk/>
            <pc:sldMk cId="2880736090" sldId="439"/>
            <ac:picMk id="7" creationId="{0E504900-F79F-969D-2EC5-12D9457452C2}"/>
          </ac:picMkLst>
        </pc:picChg>
        <pc:picChg chg="add del mod">
          <ac:chgData name="Brenden Eum" userId="44ab4693-4e2c-41e8-b41c-b7f3140c20bd" providerId="ADAL" clId="{A9E2F2F9-6197-46C0-AC96-BD5AD71C2E4C}" dt="2023-05-05T05:07:08.774" v="685" actId="478"/>
          <ac:picMkLst>
            <pc:docMk/>
            <pc:sldMk cId="2880736090" sldId="439"/>
            <ac:picMk id="8" creationId="{7E8B9F03-FBB5-8CB9-D6BF-52E8CBF04EA0}"/>
          </ac:picMkLst>
        </pc:picChg>
        <pc:picChg chg="add del mod">
          <ac:chgData name="Brenden Eum" userId="44ab4693-4e2c-41e8-b41c-b7f3140c20bd" providerId="ADAL" clId="{A9E2F2F9-6197-46C0-AC96-BD5AD71C2E4C}" dt="2023-05-05T05:08:06.755" v="692"/>
          <ac:picMkLst>
            <pc:docMk/>
            <pc:sldMk cId="2880736090" sldId="439"/>
            <ac:picMk id="9" creationId="{A79D718B-513A-1132-6C03-0841A8A65061}"/>
          </ac:picMkLst>
        </pc:picChg>
        <pc:picChg chg="add del mod">
          <ac:chgData name="Brenden Eum" userId="44ab4693-4e2c-41e8-b41c-b7f3140c20bd" providerId="ADAL" clId="{A9E2F2F9-6197-46C0-AC96-BD5AD71C2E4C}" dt="2023-05-05T05:08:06.755" v="692"/>
          <ac:picMkLst>
            <pc:docMk/>
            <pc:sldMk cId="2880736090" sldId="439"/>
            <ac:picMk id="10" creationId="{019A0E5F-11A0-9CE0-AAAA-0325845627B3}"/>
          </ac:picMkLst>
        </pc:picChg>
        <pc:picChg chg="add del mod">
          <ac:chgData name="Brenden Eum" userId="44ab4693-4e2c-41e8-b41c-b7f3140c20bd" providerId="ADAL" clId="{A9E2F2F9-6197-46C0-AC96-BD5AD71C2E4C}" dt="2023-05-05T05:08:27.199" v="697"/>
          <ac:picMkLst>
            <pc:docMk/>
            <pc:sldMk cId="2880736090" sldId="439"/>
            <ac:picMk id="11" creationId="{3B9FDB91-0278-973A-4455-33DA94B054E3}"/>
          </ac:picMkLst>
        </pc:picChg>
        <pc:picChg chg="add del mod">
          <ac:chgData name="Brenden Eum" userId="44ab4693-4e2c-41e8-b41c-b7f3140c20bd" providerId="ADAL" clId="{A9E2F2F9-6197-46C0-AC96-BD5AD71C2E4C}" dt="2023-05-05T05:08:27.199" v="697"/>
          <ac:picMkLst>
            <pc:docMk/>
            <pc:sldMk cId="2880736090" sldId="439"/>
            <ac:picMk id="12" creationId="{6B3E8C34-CE19-C029-D04E-5A73306FDA59}"/>
          </ac:picMkLst>
        </pc:picChg>
        <pc:picChg chg="add mod">
          <ac:chgData name="Brenden Eum" userId="44ab4693-4e2c-41e8-b41c-b7f3140c20bd" providerId="ADAL" clId="{A9E2F2F9-6197-46C0-AC96-BD5AD71C2E4C}" dt="2023-05-05T05:09:49.817" v="706" actId="164"/>
          <ac:picMkLst>
            <pc:docMk/>
            <pc:sldMk cId="2880736090" sldId="439"/>
            <ac:picMk id="13" creationId="{315E95F6-AE47-3759-E198-5057F3D6B498}"/>
          </ac:picMkLst>
        </pc:picChg>
        <pc:picChg chg="add mod">
          <ac:chgData name="Brenden Eum" userId="44ab4693-4e2c-41e8-b41c-b7f3140c20bd" providerId="ADAL" clId="{A9E2F2F9-6197-46C0-AC96-BD5AD71C2E4C}" dt="2023-05-05T05:09:49.817" v="706" actId="164"/>
          <ac:picMkLst>
            <pc:docMk/>
            <pc:sldMk cId="2880736090" sldId="439"/>
            <ac:picMk id="14" creationId="{67AB5F2E-A446-552F-A4AC-CE262B1435ED}"/>
          </ac:picMkLst>
        </pc:picChg>
      </pc:sldChg>
      <pc:sldChg chg="modSp add modTransition">
        <pc:chgData name="Brenden Eum" userId="44ab4693-4e2c-41e8-b41c-b7f3140c20bd" providerId="ADAL" clId="{A9E2F2F9-6197-46C0-AC96-BD5AD71C2E4C}" dt="2023-05-05T17:23:08.757" v="1827" actId="115"/>
        <pc:sldMkLst>
          <pc:docMk/>
          <pc:sldMk cId="1398920335" sldId="440"/>
        </pc:sldMkLst>
        <pc:spChg chg="mod">
          <ac:chgData name="Brenden Eum" userId="44ab4693-4e2c-41e8-b41c-b7f3140c20bd" providerId="ADAL" clId="{A9E2F2F9-6197-46C0-AC96-BD5AD71C2E4C}" dt="2023-05-05T17:23:08.757" v="1827" actId="115"/>
          <ac:spMkLst>
            <pc:docMk/>
            <pc:sldMk cId="1398920335" sldId="440"/>
            <ac:spMk id="2" creationId="{8D0E823F-E5CB-C758-4710-686ED50DC0EF}"/>
          </ac:spMkLst>
        </pc:spChg>
      </pc:sldChg>
      <pc:sldChg chg="modSp new del mod">
        <pc:chgData name="Brenden Eum" userId="44ab4693-4e2c-41e8-b41c-b7f3140c20bd" providerId="ADAL" clId="{A9E2F2F9-6197-46C0-AC96-BD5AD71C2E4C}" dt="2023-05-13T21:26:04.857" v="1996" actId="47"/>
        <pc:sldMkLst>
          <pc:docMk/>
          <pc:sldMk cId="1945147995" sldId="441"/>
        </pc:sldMkLst>
        <pc:spChg chg="mod">
          <ac:chgData name="Brenden Eum" userId="44ab4693-4e2c-41e8-b41c-b7f3140c20bd" providerId="ADAL" clId="{A9E2F2F9-6197-46C0-AC96-BD5AD71C2E4C}" dt="2023-05-13T21:25:46.540" v="1956" actId="20577"/>
          <ac:spMkLst>
            <pc:docMk/>
            <pc:sldMk cId="1945147995" sldId="441"/>
            <ac:spMk id="2" creationId="{48D48904-0588-77BA-EAD2-1E38624A1901}"/>
          </ac:spMkLst>
        </pc:spChg>
        <pc:spChg chg="mod">
          <ac:chgData name="Brenden Eum" userId="44ab4693-4e2c-41e8-b41c-b7f3140c20bd" providerId="ADAL" clId="{A9E2F2F9-6197-46C0-AC96-BD5AD71C2E4C}" dt="2023-05-13T21:25:53.989" v="1995" actId="20577"/>
          <ac:spMkLst>
            <pc:docMk/>
            <pc:sldMk cId="1945147995" sldId="441"/>
            <ac:spMk id="3" creationId="{97D61684-F7AC-0B9C-068B-6CF149F95204}"/>
          </ac:spMkLst>
        </pc:spChg>
      </pc:sldChg>
      <pc:sldChg chg="addSp delSp modSp add mod delAnim modAnim">
        <pc:chgData name="Brenden Eum" userId="44ab4693-4e2c-41e8-b41c-b7f3140c20bd" providerId="ADAL" clId="{A9E2F2F9-6197-46C0-AC96-BD5AD71C2E4C}" dt="2023-05-13T21:41:47.675" v="2633" actId="1076"/>
        <pc:sldMkLst>
          <pc:docMk/>
          <pc:sldMk cId="1999725016" sldId="441"/>
        </pc:sldMkLst>
        <pc:spChg chg="mod">
          <ac:chgData name="Brenden Eum" userId="44ab4693-4e2c-41e8-b41c-b7f3140c20bd" providerId="ADAL" clId="{A9E2F2F9-6197-46C0-AC96-BD5AD71C2E4C}" dt="2023-05-13T21:41:38.743" v="2632" actId="20577"/>
          <ac:spMkLst>
            <pc:docMk/>
            <pc:sldMk cId="1999725016" sldId="441"/>
            <ac:spMk id="3" creationId="{D4F7913F-C9B3-8202-6D12-34A28E82B5EC}"/>
          </ac:spMkLst>
        </pc:spChg>
        <pc:spChg chg="del">
          <ac:chgData name="Brenden Eum" userId="44ab4693-4e2c-41e8-b41c-b7f3140c20bd" providerId="ADAL" clId="{A9E2F2F9-6197-46C0-AC96-BD5AD71C2E4C}" dt="2023-05-13T21:26:10.311" v="2001" actId="478"/>
          <ac:spMkLst>
            <pc:docMk/>
            <pc:sldMk cId="1999725016" sldId="441"/>
            <ac:spMk id="6" creationId="{AC513313-8B9E-E06B-314E-61E802E12DAD}"/>
          </ac:spMkLst>
        </pc:spChg>
        <pc:spChg chg="del">
          <ac:chgData name="Brenden Eum" userId="44ab4693-4e2c-41e8-b41c-b7f3140c20bd" providerId="ADAL" clId="{A9E2F2F9-6197-46C0-AC96-BD5AD71C2E4C}" dt="2023-05-13T21:26:08.938" v="1998" actId="478"/>
          <ac:spMkLst>
            <pc:docMk/>
            <pc:sldMk cId="1999725016" sldId="441"/>
            <ac:spMk id="7" creationId="{32828685-2A9F-6306-5B71-CCB350EBC697}"/>
          </ac:spMkLst>
        </pc:spChg>
        <pc:spChg chg="del">
          <ac:chgData name="Brenden Eum" userId="44ab4693-4e2c-41e8-b41c-b7f3140c20bd" providerId="ADAL" clId="{A9E2F2F9-6197-46C0-AC96-BD5AD71C2E4C}" dt="2023-05-13T21:26:09.321" v="1999" actId="478"/>
          <ac:spMkLst>
            <pc:docMk/>
            <pc:sldMk cId="1999725016" sldId="441"/>
            <ac:spMk id="8" creationId="{B70933BA-02D1-FC5A-E43A-376839F1B709}"/>
          </ac:spMkLst>
        </pc:spChg>
        <pc:spChg chg="del">
          <ac:chgData name="Brenden Eum" userId="44ab4693-4e2c-41e8-b41c-b7f3140c20bd" providerId="ADAL" clId="{A9E2F2F9-6197-46C0-AC96-BD5AD71C2E4C}" dt="2023-05-13T21:26:09.797" v="2000" actId="478"/>
          <ac:spMkLst>
            <pc:docMk/>
            <pc:sldMk cId="1999725016" sldId="441"/>
            <ac:spMk id="9" creationId="{A45C29C6-8086-489D-8CBF-ED5797B7C247}"/>
          </ac:spMkLst>
        </pc:spChg>
        <pc:spChg chg="add mod">
          <ac:chgData name="Brenden Eum" userId="44ab4693-4e2c-41e8-b41c-b7f3140c20bd" providerId="ADAL" clId="{A9E2F2F9-6197-46C0-AC96-BD5AD71C2E4C}" dt="2023-05-13T21:29:09.039" v="2211"/>
          <ac:spMkLst>
            <pc:docMk/>
            <pc:sldMk cId="1999725016" sldId="441"/>
            <ac:spMk id="10" creationId="{E06624F1-2752-366D-067D-04D09952E5F4}"/>
          </ac:spMkLst>
        </pc:spChg>
        <pc:spChg chg="add mod">
          <ac:chgData name="Brenden Eum" userId="44ab4693-4e2c-41e8-b41c-b7f3140c20bd" providerId="ADAL" clId="{A9E2F2F9-6197-46C0-AC96-BD5AD71C2E4C}" dt="2023-05-13T21:29:15.580" v="2215" actId="1076"/>
          <ac:spMkLst>
            <pc:docMk/>
            <pc:sldMk cId="1999725016" sldId="441"/>
            <ac:spMk id="11" creationId="{09E9E148-50EB-5017-672B-93768CF917DF}"/>
          </ac:spMkLst>
        </pc:spChg>
        <pc:spChg chg="add mod">
          <ac:chgData name="Brenden Eum" userId="44ab4693-4e2c-41e8-b41c-b7f3140c20bd" providerId="ADAL" clId="{A9E2F2F9-6197-46C0-AC96-BD5AD71C2E4C}" dt="2023-05-13T21:41:47.675" v="2633" actId="1076"/>
          <ac:spMkLst>
            <pc:docMk/>
            <pc:sldMk cId="1999725016" sldId="441"/>
            <ac:spMk id="12" creationId="{55425296-F933-6BA2-AA53-81B1836AE182}"/>
          </ac:spMkLst>
        </pc:spChg>
        <pc:spChg chg="add mod">
          <ac:chgData name="Brenden Eum" userId="44ab4693-4e2c-41e8-b41c-b7f3140c20bd" providerId="ADAL" clId="{A9E2F2F9-6197-46C0-AC96-BD5AD71C2E4C}" dt="2023-05-13T21:29:51.554" v="2221" actId="1076"/>
          <ac:spMkLst>
            <pc:docMk/>
            <pc:sldMk cId="1999725016" sldId="441"/>
            <ac:spMk id="13" creationId="{2173D320-F051-438B-7084-32CBE5844A7A}"/>
          </ac:spMkLst>
        </pc:spChg>
      </pc:sldChg>
      <pc:sldChg chg="addSp delSp modSp add del mod addAnim delAnim">
        <pc:chgData name="Brenden Eum" userId="44ab4693-4e2c-41e8-b41c-b7f3140c20bd" providerId="ADAL" clId="{A9E2F2F9-6197-46C0-AC96-BD5AD71C2E4C}" dt="2023-05-13T21:23:15.585" v="1914"/>
        <pc:sldMkLst>
          <pc:docMk/>
          <pc:sldMk cId="2822789270" sldId="441"/>
        </pc:sldMkLst>
        <pc:picChg chg="add del">
          <ac:chgData name="Brenden Eum" userId="44ab4693-4e2c-41e8-b41c-b7f3140c20bd" providerId="ADAL" clId="{A9E2F2F9-6197-46C0-AC96-BD5AD71C2E4C}" dt="2023-05-13T21:23:15.047" v="1913" actId="478"/>
          <ac:picMkLst>
            <pc:docMk/>
            <pc:sldMk cId="2822789270" sldId="441"/>
            <ac:picMk id="20" creationId="{18ADEB1D-4482-CCA0-FECE-D2A105C27652}"/>
          </ac:picMkLst>
        </pc:picChg>
        <pc:picChg chg="add del mod">
          <ac:chgData name="Brenden Eum" userId="44ab4693-4e2c-41e8-b41c-b7f3140c20bd" providerId="ADAL" clId="{A9E2F2F9-6197-46C0-AC96-BD5AD71C2E4C}" dt="2023-05-13T21:23:14.331" v="1912"/>
          <ac:picMkLst>
            <pc:docMk/>
            <pc:sldMk cId="2822789270" sldId="441"/>
            <ac:picMk id="1026" creationId="{7AB815DF-630E-F37E-6CD3-E03C61D680E1}"/>
          </ac:picMkLst>
        </pc:picChg>
      </pc:sldChg>
      <pc:sldChg chg="addSp delSp modSp add mod ord delAnim modAnim">
        <pc:chgData name="Brenden Eum" userId="44ab4693-4e2c-41e8-b41c-b7f3140c20bd" providerId="ADAL" clId="{A9E2F2F9-6197-46C0-AC96-BD5AD71C2E4C}" dt="2023-05-13T21:35:16.157" v="2312" actId="115"/>
        <pc:sldMkLst>
          <pc:docMk/>
          <pc:sldMk cId="3055558823" sldId="442"/>
        </pc:sldMkLst>
        <pc:spChg chg="mod">
          <ac:chgData name="Brenden Eum" userId="44ab4693-4e2c-41e8-b41c-b7f3140c20bd" providerId="ADAL" clId="{A9E2F2F9-6197-46C0-AC96-BD5AD71C2E4C}" dt="2023-05-13T21:35:16.157" v="2312" actId="115"/>
          <ac:spMkLst>
            <pc:docMk/>
            <pc:sldMk cId="3055558823" sldId="442"/>
            <ac:spMk id="4" creationId="{ED85FEBE-F7A0-4C94-0AC0-86FE1ED05A13}"/>
          </ac:spMkLst>
        </pc:spChg>
        <pc:spChg chg="add del mod">
          <ac:chgData name="Brenden Eum" userId="44ab4693-4e2c-41e8-b41c-b7f3140c20bd" providerId="ADAL" clId="{A9E2F2F9-6197-46C0-AC96-BD5AD71C2E4C}" dt="2023-05-13T21:31:04.589" v="2240" actId="478"/>
          <ac:spMkLst>
            <pc:docMk/>
            <pc:sldMk cId="3055558823" sldId="442"/>
            <ac:spMk id="7" creationId="{C4852FB9-2A04-C7CD-DCF1-924549570685}"/>
          </ac:spMkLst>
        </pc:spChg>
        <pc:spChg chg="add mod">
          <ac:chgData name="Brenden Eum" userId="44ab4693-4e2c-41e8-b41c-b7f3140c20bd" providerId="ADAL" clId="{A9E2F2F9-6197-46C0-AC96-BD5AD71C2E4C}" dt="2023-05-13T21:31:48.055" v="2270" actId="1076"/>
          <ac:spMkLst>
            <pc:docMk/>
            <pc:sldMk cId="3055558823" sldId="442"/>
            <ac:spMk id="8" creationId="{B1E070F5-1F64-5FB0-5343-06BABA894FD0}"/>
          </ac:spMkLst>
        </pc:spChg>
        <pc:spChg chg="mod">
          <ac:chgData name="Brenden Eum" userId="44ab4693-4e2c-41e8-b41c-b7f3140c20bd" providerId="ADAL" clId="{A9E2F2F9-6197-46C0-AC96-BD5AD71C2E4C}" dt="2023-05-13T21:30:56.464" v="2235" actId="20577"/>
          <ac:spMkLst>
            <pc:docMk/>
            <pc:sldMk cId="3055558823" sldId="442"/>
            <ac:spMk id="10" creationId="{E06624F1-2752-366D-067D-04D09952E5F4}"/>
          </ac:spMkLst>
        </pc:spChg>
        <pc:spChg chg="del">
          <ac:chgData name="Brenden Eum" userId="44ab4693-4e2c-41e8-b41c-b7f3140c20bd" providerId="ADAL" clId="{A9E2F2F9-6197-46C0-AC96-BD5AD71C2E4C}" dt="2023-05-13T21:30:39.895" v="2232" actId="478"/>
          <ac:spMkLst>
            <pc:docMk/>
            <pc:sldMk cId="3055558823" sldId="442"/>
            <ac:spMk id="13" creationId="{2173D320-F051-438B-7084-32CBE5844A7A}"/>
          </ac:spMkLst>
        </pc:spChg>
        <pc:picChg chg="add mod">
          <ac:chgData name="Brenden Eum" userId="44ab4693-4e2c-41e8-b41c-b7f3140c20bd" providerId="ADAL" clId="{A9E2F2F9-6197-46C0-AC96-BD5AD71C2E4C}" dt="2023-05-13T21:31:42.166" v="2269" actId="1038"/>
          <ac:picMkLst>
            <pc:docMk/>
            <pc:sldMk cId="3055558823" sldId="442"/>
            <ac:picMk id="6" creationId="{F93C9652-58AA-E204-25E7-F2946E3925C6}"/>
          </ac:picMkLst>
        </pc:picChg>
      </pc:sldChg>
      <pc:sldChg chg="addSp delSp modSp add mod modAnim">
        <pc:chgData name="Brenden Eum" userId="44ab4693-4e2c-41e8-b41c-b7f3140c20bd" providerId="ADAL" clId="{A9E2F2F9-6197-46C0-AC96-BD5AD71C2E4C}" dt="2023-05-13T21:35:23.911" v="2316" actId="115"/>
        <pc:sldMkLst>
          <pc:docMk/>
          <pc:sldMk cId="2476314067" sldId="443"/>
        </pc:sldMkLst>
        <pc:spChg chg="mod">
          <ac:chgData name="Brenden Eum" userId="44ab4693-4e2c-41e8-b41c-b7f3140c20bd" providerId="ADAL" clId="{A9E2F2F9-6197-46C0-AC96-BD5AD71C2E4C}" dt="2023-05-13T21:35:23.911" v="2316" actId="115"/>
          <ac:spMkLst>
            <pc:docMk/>
            <pc:sldMk cId="2476314067" sldId="443"/>
            <ac:spMk id="4" creationId="{ED85FEBE-F7A0-4C94-0AC0-86FE1ED05A13}"/>
          </ac:spMkLst>
        </pc:spChg>
        <pc:spChg chg="add mod">
          <ac:chgData name="Brenden Eum" userId="44ab4693-4e2c-41e8-b41c-b7f3140c20bd" providerId="ADAL" clId="{A9E2F2F9-6197-46C0-AC96-BD5AD71C2E4C}" dt="2023-05-13T21:34:27.143" v="2305" actId="1076"/>
          <ac:spMkLst>
            <pc:docMk/>
            <pc:sldMk cId="2476314067" sldId="443"/>
            <ac:spMk id="6" creationId="{99A789AF-7514-209F-8D36-C1DBF38AF06F}"/>
          </ac:spMkLst>
        </pc:spChg>
        <pc:spChg chg="add del">
          <ac:chgData name="Brenden Eum" userId="44ab4693-4e2c-41e8-b41c-b7f3140c20bd" providerId="ADAL" clId="{A9E2F2F9-6197-46C0-AC96-BD5AD71C2E4C}" dt="2023-05-13T21:32:48.131" v="2279" actId="478"/>
          <ac:spMkLst>
            <pc:docMk/>
            <pc:sldMk cId="2476314067" sldId="443"/>
            <ac:spMk id="10" creationId="{E06624F1-2752-366D-067D-04D09952E5F4}"/>
          </ac:spMkLst>
        </pc:spChg>
        <pc:spChg chg="add del">
          <ac:chgData name="Brenden Eum" userId="44ab4693-4e2c-41e8-b41c-b7f3140c20bd" providerId="ADAL" clId="{A9E2F2F9-6197-46C0-AC96-BD5AD71C2E4C}" dt="2023-05-13T21:32:49.081" v="2280" actId="478"/>
          <ac:spMkLst>
            <pc:docMk/>
            <pc:sldMk cId="2476314067" sldId="443"/>
            <ac:spMk id="11" creationId="{09E9E148-50EB-5017-672B-93768CF917DF}"/>
          </ac:spMkLst>
        </pc:spChg>
        <pc:grpChg chg="add del mod">
          <ac:chgData name="Brenden Eum" userId="44ab4693-4e2c-41e8-b41c-b7f3140c20bd" providerId="ADAL" clId="{A9E2F2F9-6197-46C0-AC96-BD5AD71C2E4C}" dt="2023-05-13T21:33:47.491" v="2288" actId="478"/>
          <ac:grpSpMkLst>
            <pc:docMk/>
            <pc:sldMk cId="2476314067" sldId="443"/>
            <ac:grpSpMk id="8" creationId="{A03DC966-21B8-4F33-D117-6A6058153060}"/>
          </ac:grpSpMkLst>
        </pc:grpChg>
        <pc:picChg chg="add mod modCrop">
          <ac:chgData name="Brenden Eum" userId="44ab4693-4e2c-41e8-b41c-b7f3140c20bd" providerId="ADAL" clId="{A9E2F2F9-6197-46C0-AC96-BD5AD71C2E4C}" dt="2023-05-13T21:34:25.440" v="2304" actId="1076"/>
          <ac:picMkLst>
            <pc:docMk/>
            <pc:sldMk cId="2476314067" sldId="443"/>
            <ac:picMk id="7" creationId="{46959F2F-E2ED-18A6-D99A-CB3B3780B986}"/>
          </ac:picMkLst>
        </pc:picChg>
        <pc:picChg chg="mod topLvl modCrop">
          <ac:chgData name="Brenden Eum" userId="44ab4693-4e2c-41e8-b41c-b7f3140c20bd" providerId="ADAL" clId="{A9E2F2F9-6197-46C0-AC96-BD5AD71C2E4C}" dt="2023-05-13T21:34:21.804" v="2302" actId="1076"/>
          <ac:picMkLst>
            <pc:docMk/>
            <pc:sldMk cId="2476314067" sldId="443"/>
            <ac:picMk id="9" creationId="{6DAF3025-EECE-2155-37F3-9EDCAB50EA45}"/>
          </ac:picMkLst>
        </pc:picChg>
        <pc:picChg chg="del mod topLvl">
          <ac:chgData name="Brenden Eum" userId="44ab4693-4e2c-41e8-b41c-b7f3140c20bd" providerId="ADAL" clId="{A9E2F2F9-6197-46C0-AC96-BD5AD71C2E4C}" dt="2023-05-13T21:33:47.491" v="2288" actId="478"/>
          <ac:picMkLst>
            <pc:docMk/>
            <pc:sldMk cId="2476314067" sldId="443"/>
            <ac:picMk id="14" creationId="{E959C784-8830-CE90-3CE3-3DED5BD934AD}"/>
          </ac:picMkLst>
        </pc:picChg>
      </pc:sldChg>
      <pc:sldChg chg="addSp delSp modSp add mod delAnim modAnim">
        <pc:chgData name="Brenden Eum" userId="44ab4693-4e2c-41e8-b41c-b7f3140c20bd" providerId="ADAL" clId="{A9E2F2F9-6197-46C0-AC96-BD5AD71C2E4C}" dt="2023-05-13T21:39:24.567" v="2360" actId="115"/>
        <pc:sldMkLst>
          <pc:docMk/>
          <pc:sldMk cId="1896608966" sldId="444"/>
        </pc:sldMkLst>
        <pc:spChg chg="mod">
          <ac:chgData name="Brenden Eum" userId="44ab4693-4e2c-41e8-b41c-b7f3140c20bd" providerId="ADAL" clId="{A9E2F2F9-6197-46C0-AC96-BD5AD71C2E4C}" dt="2023-05-13T21:39:24.567" v="2360" actId="115"/>
          <ac:spMkLst>
            <pc:docMk/>
            <pc:sldMk cId="1896608966" sldId="444"/>
            <ac:spMk id="4" creationId="{ED85FEBE-F7A0-4C94-0AC0-86FE1ED05A13}"/>
          </ac:spMkLst>
        </pc:spChg>
        <pc:spChg chg="add mod">
          <ac:chgData name="Brenden Eum" userId="44ab4693-4e2c-41e8-b41c-b7f3140c20bd" providerId="ADAL" clId="{A9E2F2F9-6197-46C0-AC96-BD5AD71C2E4C}" dt="2023-05-13T21:35:57.192" v="2320" actId="1076"/>
          <ac:spMkLst>
            <pc:docMk/>
            <pc:sldMk cId="1896608966" sldId="444"/>
            <ac:spMk id="6" creationId="{2FE8F819-99D0-5E35-F3AF-E9FD3C6EFF89}"/>
          </ac:spMkLst>
        </pc:spChg>
        <pc:spChg chg="add mod">
          <ac:chgData name="Brenden Eum" userId="44ab4693-4e2c-41e8-b41c-b7f3140c20bd" providerId="ADAL" clId="{A9E2F2F9-6197-46C0-AC96-BD5AD71C2E4C}" dt="2023-05-13T21:37:55.333" v="2343" actId="164"/>
          <ac:spMkLst>
            <pc:docMk/>
            <pc:sldMk cId="1896608966" sldId="444"/>
            <ac:spMk id="9" creationId="{26EC9254-4049-DB46-4092-D2750406ABD6}"/>
          </ac:spMkLst>
        </pc:spChg>
        <pc:spChg chg="del">
          <ac:chgData name="Brenden Eum" userId="44ab4693-4e2c-41e8-b41c-b7f3140c20bd" providerId="ADAL" clId="{A9E2F2F9-6197-46C0-AC96-BD5AD71C2E4C}" dt="2023-05-13T21:35:47.674" v="2318" actId="478"/>
          <ac:spMkLst>
            <pc:docMk/>
            <pc:sldMk cId="1896608966" sldId="444"/>
            <ac:spMk id="12" creationId="{55425296-F933-6BA2-AA53-81B1836AE182}"/>
          </ac:spMkLst>
        </pc:spChg>
        <pc:grpChg chg="add mod">
          <ac:chgData name="Brenden Eum" userId="44ab4693-4e2c-41e8-b41c-b7f3140c20bd" providerId="ADAL" clId="{A9E2F2F9-6197-46C0-AC96-BD5AD71C2E4C}" dt="2023-05-13T21:37:55.333" v="2343" actId="164"/>
          <ac:grpSpMkLst>
            <pc:docMk/>
            <pc:sldMk cId="1896608966" sldId="444"/>
            <ac:grpSpMk id="16" creationId="{80626BDA-6543-560D-41F7-E1D8FF22546F}"/>
          </ac:grpSpMkLst>
        </pc:grpChg>
        <pc:picChg chg="add mod modCrop">
          <ac:chgData name="Brenden Eum" userId="44ab4693-4e2c-41e8-b41c-b7f3140c20bd" providerId="ADAL" clId="{A9E2F2F9-6197-46C0-AC96-BD5AD71C2E4C}" dt="2023-05-13T21:37:55.333" v="2343" actId="164"/>
          <ac:picMkLst>
            <pc:docMk/>
            <pc:sldMk cId="1896608966" sldId="444"/>
            <ac:picMk id="7" creationId="{0401D7C0-4F1B-19D3-63F9-0FA7176EB001}"/>
          </ac:picMkLst>
        </pc:picChg>
        <pc:picChg chg="add mod modCrop">
          <ac:chgData name="Brenden Eum" userId="44ab4693-4e2c-41e8-b41c-b7f3140c20bd" providerId="ADAL" clId="{A9E2F2F9-6197-46C0-AC96-BD5AD71C2E4C}" dt="2023-05-13T21:37:55.333" v="2343" actId="164"/>
          <ac:picMkLst>
            <pc:docMk/>
            <pc:sldMk cId="1896608966" sldId="444"/>
            <ac:picMk id="8" creationId="{43EEBAFA-7F06-CEDB-2867-3E398B280170}"/>
          </ac:picMkLst>
        </pc:picChg>
        <pc:cxnChg chg="add mod">
          <ac:chgData name="Brenden Eum" userId="44ab4693-4e2c-41e8-b41c-b7f3140c20bd" providerId="ADAL" clId="{A9E2F2F9-6197-46C0-AC96-BD5AD71C2E4C}" dt="2023-05-13T21:37:55.333" v="2343" actId="164"/>
          <ac:cxnSpMkLst>
            <pc:docMk/>
            <pc:sldMk cId="1896608966" sldId="444"/>
            <ac:cxnSpMk id="15" creationId="{61A71B2B-645C-1D69-B97B-B044B923BE92}"/>
          </ac:cxnSpMkLst>
        </pc:cxnChg>
      </pc:sldChg>
      <pc:sldChg chg="addSp delSp modSp add mod delAnim">
        <pc:chgData name="Brenden Eum" userId="44ab4693-4e2c-41e8-b41c-b7f3140c20bd" providerId="ADAL" clId="{A9E2F2F9-6197-46C0-AC96-BD5AD71C2E4C}" dt="2023-05-13T21:39:28.284" v="2362" actId="115"/>
        <pc:sldMkLst>
          <pc:docMk/>
          <pc:sldMk cId="3979484297" sldId="445"/>
        </pc:sldMkLst>
        <pc:spChg chg="mod">
          <ac:chgData name="Brenden Eum" userId="44ab4693-4e2c-41e8-b41c-b7f3140c20bd" providerId="ADAL" clId="{A9E2F2F9-6197-46C0-AC96-BD5AD71C2E4C}" dt="2023-05-13T21:39:28.284" v="2362" actId="115"/>
          <ac:spMkLst>
            <pc:docMk/>
            <pc:sldMk cId="3979484297" sldId="445"/>
            <ac:spMk id="4" creationId="{ED85FEBE-F7A0-4C94-0AC0-86FE1ED05A13}"/>
          </ac:spMkLst>
        </pc:spChg>
        <pc:spChg chg="del">
          <ac:chgData name="Brenden Eum" userId="44ab4693-4e2c-41e8-b41c-b7f3140c20bd" providerId="ADAL" clId="{A9E2F2F9-6197-46C0-AC96-BD5AD71C2E4C}" dt="2023-05-13T21:38:33.696" v="2349" actId="478"/>
          <ac:spMkLst>
            <pc:docMk/>
            <pc:sldMk cId="3979484297" sldId="445"/>
            <ac:spMk id="6" creationId="{2FE8F819-99D0-5E35-F3AF-E9FD3C6EFF89}"/>
          </ac:spMkLst>
        </pc:spChg>
        <pc:spChg chg="del">
          <ac:chgData name="Brenden Eum" userId="44ab4693-4e2c-41e8-b41c-b7f3140c20bd" providerId="ADAL" clId="{A9E2F2F9-6197-46C0-AC96-BD5AD71C2E4C}" dt="2023-05-13T21:38:38.307" v="2353" actId="478"/>
          <ac:spMkLst>
            <pc:docMk/>
            <pc:sldMk cId="3979484297" sldId="445"/>
            <ac:spMk id="10" creationId="{E06624F1-2752-366D-067D-04D09952E5F4}"/>
          </ac:spMkLst>
        </pc:spChg>
        <pc:spChg chg="add mod">
          <ac:chgData name="Brenden Eum" userId="44ab4693-4e2c-41e8-b41c-b7f3140c20bd" providerId="ADAL" clId="{A9E2F2F9-6197-46C0-AC96-BD5AD71C2E4C}" dt="2023-05-13T21:38:37.146" v="2352" actId="1076"/>
          <ac:spMkLst>
            <pc:docMk/>
            <pc:sldMk cId="3979484297" sldId="445"/>
            <ac:spMk id="12" creationId="{A4E136BB-7D06-78CD-6074-485C5E057B1B}"/>
          </ac:spMkLst>
        </pc:spChg>
        <pc:grpChg chg="del">
          <ac:chgData name="Brenden Eum" userId="44ab4693-4e2c-41e8-b41c-b7f3140c20bd" providerId="ADAL" clId="{A9E2F2F9-6197-46C0-AC96-BD5AD71C2E4C}" dt="2023-05-13T21:38:34.354" v="2350" actId="478"/>
          <ac:grpSpMkLst>
            <pc:docMk/>
            <pc:sldMk cId="3979484297" sldId="445"/>
            <ac:grpSpMk id="16" creationId="{80626BDA-6543-560D-41F7-E1D8FF22546F}"/>
          </ac:grpSpMkLst>
        </pc:grpChg>
      </pc:sldChg>
      <pc:sldChg chg="addSp modSp add mod modAnim">
        <pc:chgData name="Brenden Eum" userId="44ab4693-4e2c-41e8-b41c-b7f3140c20bd" providerId="ADAL" clId="{A9E2F2F9-6197-46C0-AC96-BD5AD71C2E4C}" dt="2023-05-13T21:43:03.806" v="2660"/>
        <pc:sldMkLst>
          <pc:docMk/>
          <pc:sldMk cId="3220736438" sldId="446"/>
        </pc:sldMkLst>
        <pc:spChg chg="mod">
          <ac:chgData name="Brenden Eum" userId="44ab4693-4e2c-41e8-b41c-b7f3140c20bd" providerId="ADAL" clId="{A9E2F2F9-6197-46C0-AC96-BD5AD71C2E4C}" dt="2023-05-13T21:39:31.008" v="2364" actId="115"/>
          <ac:spMkLst>
            <pc:docMk/>
            <pc:sldMk cId="3220736438" sldId="446"/>
            <ac:spMk id="4" creationId="{ED85FEBE-F7A0-4C94-0AC0-86FE1ED05A13}"/>
          </ac:spMkLst>
        </pc:spChg>
        <pc:spChg chg="add mod">
          <ac:chgData name="Brenden Eum" userId="44ab4693-4e2c-41e8-b41c-b7f3140c20bd" providerId="ADAL" clId="{A9E2F2F9-6197-46C0-AC96-BD5AD71C2E4C}" dt="2023-05-13T21:39:10.742" v="2356" actId="1076"/>
          <ac:spMkLst>
            <pc:docMk/>
            <pc:sldMk cId="3220736438" sldId="446"/>
            <ac:spMk id="6" creationId="{53EFDBDA-1657-76A4-9041-43C0937D467B}"/>
          </ac:spMkLst>
        </pc:spChg>
        <pc:spChg chg="mod">
          <ac:chgData name="Brenden Eum" userId="44ab4693-4e2c-41e8-b41c-b7f3140c20bd" providerId="ADAL" clId="{A9E2F2F9-6197-46C0-AC96-BD5AD71C2E4C}" dt="2023-05-13T21:42:50.065" v="2659" actId="20577"/>
          <ac:spMkLst>
            <pc:docMk/>
            <pc:sldMk cId="3220736438" sldId="446"/>
            <ac:spMk id="9" creationId="{02A731A3-DAD7-A397-19F7-BE76801F9EBE}"/>
          </ac:spMkLst>
        </pc:spChg>
        <pc:grpChg chg="add mod">
          <ac:chgData name="Brenden Eum" userId="44ab4693-4e2c-41e8-b41c-b7f3140c20bd" providerId="ADAL" clId="{A9E2F2F9-6197-46C0-AC96-BD5AD71C2E4C}" dt="2023-05-13T21:39:13.409" v="2357"/>
          <ac:grpSpMkLst>
            <pc:docMk/>
            <pc:sldMk cId="3220736438" sldId="446"/>
            <ac:grpSpMk id="7" creationId="{B5B2C139-958E-B3F5-4D63-9AB72A43E86A}"/>
          </ac:grpSpMkLst>
        </pc:grpChg>
        <pc:picChg chg="mod">
          <ac:chgData name="Brenden Eum" userId="44ab4693-4e2c-41e8-b41c-b7f3140c20bd" providerId="ADAL" clId="{A9E2F2F9-6197-46C0-AC96-BD5AD71C2E4C}" dt="2023-05-13T21:39:13.409" v="2357"/>
          <ac:picMkLst>
            <pc:docMk/>
            <pc:sldMk cId="3220736438" sldId="446"/>
            <ac:picMk id="8" creationId="{BD52434D-1339-CBC2-BC28-0901D8FB5701}"/>
          </ac:picMkLst>
        </pc:picChg>
      </pc:sldChg>
      <pc:sldChg chg="addSp delSp modSp add mod delAnim modShow">
        <pc:chgData name="Brenden Eum" userId="44ab4693-4e2c-41e8-b41c-b7f3140c20bd" providerId="ADAL" clId="{A9E2F2F9-6197-46C0-AC96-BD5AD71C2E4C}" dt="2023-05-13T22:34:14.817" v="3365" actId="729"/>
        <pc:sldMkLst>
          <pc:docMk/>
          <pc:sldMk cId="4239042826" sldId="447"/>
        </pc:sldMkLst>
        <pc:spChg chg="mod">
          <ac:chgData name="Brenden Eum" userId="44ab4693-4e2c-41e8-b41c-b7f3140c20bd" providerId="ADAL" clId="{A9E2F2F9-6197-46C0-AC96-BD5AD71C2E4C}" dt="2023-05-13T21:48:21.900" v="2736" actId="6549"/>
          <ac:spMkLst>
            <pc:docMk/>
            <pc:sldMk cId="4239042826" sldId="447"/>
            <ac:spMk id="8" creationId="{FF4B482B-14DB-35EE-B143-6AAF2A696D4B}"/>
          </ac:spMkLst>
        </pc:spChg>
        <pc:spChg chg="del">
          <ac:chgData name="Brenden Eum" userId="44ab4693-4e2c-41e8-b41c-b7f3140c20bd" providerId="ADAL" clId="{A9E2F2F9-6197-46C0-AC96-BD5AD71C2E4C}" dt="2023-05-13T21:47:42.381" v="2670" actId="478"/>
          <ac:spMkLst>
            <pc:docMk/>
            <pc:sldMk cId="4239042826" sldId="447"/>
            <ac:spMk id="11" creationId="{0326D1CD-E816-CCE8-FE19-C3BDC6049288}"/>
          </ac:spMkLst>
        </pc:spChg>
        <pc:spChg chg="del mod">
          <ac:chgData name="Brenden Eum" userId="44ab4693-4e2c-41e8-b41c-b7f3140c20bd" providerId="ADAL" clId="{A9E2F2F9-6197-46C0-AC96-BD5AD71C2E4C}" dt="2023-05-13T21:47:43.483" v="2672" actId="478"/>
          <ac:spMkLst>
            <pc:docMk/>
            <pc:sldMk cId="4239042826" sldId="447"/>
            <ac:spMk id="14" creationId="{84B96828-0DB0-EBAB-78D2-B9A97883D8F5}"/>
          </ac:spMkLst>
        </pc:spChg>
        <pc:spChg chg="del">
          <ac:chgData name="Brenden Eum" userId="44ab4693-4e2c-41e8-b41c-b7f3140c20bd" providerId="ADAL" clId="{A9E2F2F9-6197-46C0-AC96-BD5AD71C2E4C}" dt="2023-05-13T21:47:08.486" v="2665" actId="478"/>
          <ac:spMkLst>
            <pc:docMk/>
            <pc:sldMk cId="4239042826" sldId="447"/>
            <ac:spMk id="18" creationId="{7293CA1E-F809-CD5E-F682-AC1A3B7DBB0F}"/>
          </ac:spMkLst>
        </pc:spChg>
        <pc:picChg chg="del">
          <ac:chgData name="Brenden Eum" userId="44ab4693-4e2c-41e8-b41c-b7f3140c20bd" providerId="ADAL" clId="{A9E2F2F9-6197-46C0-AC96-BD5AD71C2E4C}" dt="2023-05-13T21:47:07.593" v="2664" actId="478"/>
          <ac:picMkLst>
            <pc:docMk/>
            <pc:sldMk cId="4239042826" sldId="447"/>
            <ac:picMk id="4" creationId="{079DE924-D4DD-1ED2-47C1-E0C9600761A3}"/>
          </ac:picMkLst>
        </pc:picChg>
        <pc:picChg chg="del">
          <ac:chgData name="Brenden Eum" userId="44ab4693-4e2c-41e8-b41c-b7f3140c20bd" providerId="ADAL" clId="{A9E2F2F9-6197-46C0-AC96-BD5AD71C2E4C}" dt="2023-05-13T21:47:06.503" v="2662" actId="478"/>
          <ac:picMkLst>
            <pc:docMk/>
            <pc:sldMk cId="4239042826" sldId="447"/>
            <ac:picMk id="5" creationId="{72A49EF0-2C03-E304-6F7D-FBE950B5E172}"/>
          </ac:picMkLst>
        </pc:picChg>
        <pc:picChg chg="add del">
          <ac:chgData name="Brenden Eum" userId="44ab4693-4e2c-41e8-b41c-b7f3140c20bd" providerId="ADAL" clId="{A9E2F2F9-6197-46C0-AC96-BD5AD71C2E4C}" dt="2023-05-13T21:47:25.504" v="2667" actId="22"/>
          <ac:picMkLst>
            <pc:docMk/>
            <pc:sldMk cId="4239042826" sldId="447"/>
            <ac:picMk id="7" creationId="{49428C9A-5DBC-A837-079A-B9C369915019}"/>
          </ac:picMkLst>
        </pc:picChg>
        <pc:picChg chg="add del mod">
          <ac:chgData name="Brenden Eum" userId="44ab4693-4e2c-41e8-b41c-b7f3140c20bd" providerId="ADAL" clId="{A9E2F2F9-6197-46C0-AC96-BD5AD71C2E4C}" dt="2023-05-13T21:48:43.362" v="2743" actId="478"/>
          <ac:picMkLst>
            <pc:docMk/>
            <pc:sldMk cId="4239042826" sldId="447"/>
            <ac:picMk id="12" creationId="{35814450-4E4D-7169-6611-EBA18403B7B2}"/>
          </ac:picMkLst>
        </pc:picChg>
        <pc:picChg chg="add mod">
          <ac:chgData name="Brenden Eum" userId="44ab4693-4e2c-41e8-b41c-b7f3140c20bd" providerId="ADAL" clId="{A9E2F2F9-6197-46C0-AC96-BD5AD71C2E4C}" dt="2023-05-13T21:48:51.892" v="2760" actId="1035"/>
          <ac:picMkLst>
            <pc:docMk/>
            <pc:sldMk cId="4239042826" sldId="447"/>
            <ac:picMk id="13" creationId="{712451A9-6847-F2EF-6922-13F2ED2C1556}"/>
          </ac:picMkLst>
        </pc:picChg>
        <pc:cxnChg chg="del">
          <ac:chgData name="Brenden Eum" userId="44ab4693-4e2c-41e8-b41c-b7f3140c20bd" providerId="ADAL" clId="{A9E2F2F9-6197-46C0-AC96-BD5AD71C2E4C}" dt="2023-05-13T21:47:07.059" v="2663" actId="478"/>
          <ac:cxnSpMkLst>
            <pc:docMk/>
            <pc:sldMk cId="4239042826" sldId="447"/>
            <ac:cxnSpMk id="9" creationId="{5C01D7FC-F182-C2DA-B70A-D3E6FFE49D64}"/>
          </ac:cxnSpMkLst>
        </pc:cxnChg>
      </pc:sldChg>
      <pc:sldChg chg="addSp delSp modSp add mod ord modAnim">
        <pc:chgData name="Brenden Eum" userId="44ab4693-4e2c-41e8-b41c-b7f3140c20bd" providerId="ADAL" clId="{A9E2F2F9-6197-46C0-AC96-BD5AD71C2E4C}" dt="2023-05-13T21:56:35.658" v="2865"/>
        <pc:sldMkLst>
          <pc:docMk/>
          <pc:sldMk cId="747732047" sldId="448"/>
        </pc:sldMkLst>
        <pc:spChg chg="add del mod">
          <ac:chgData name="Brenden Eum" userId="44ab4693-4e2c-41e8-b41c-b7f3140c20bd" providerId="ADAL" clId="{A9E2F2F9-6197-46C0-AC96-BD5AD71C2E4C}" dt="2023-05-13T21:52:07.170" v="2776" actId="478"/>
          <ac:spMkLst>
            <pc:docMk/>
            <pc:sldMk cId="747732047" sldId="448"/>
            <ac:spMk id="6" creationId="{59F10EFC-7969-1662-EAE3-D3A9A488738B}"/>
          </ac:spMkLst>
        </pc:spChg>
        <pc:spChg chg="add del mod">
          <ac:chgData name="Brenden Eum" userId="44ab4693-4e2c-41e8-b41c-b7f3140c20bd" providerId="ADAL" clId="{A9E2F2F9-6197-46C0-AC96-BD5AD71C2E4C}" dt="2023-05-13T21:52:07.760" v="2777" actId="478"/>
          <ac:spMkLst>
            <pc:docMk/>
            <pc:sldMk cId="747732047" sldId="448"/>
            <ac:spMk id="7" creationId="{D557BC4D-6453-0728-1D48-29B38E4B8591}"/>
          </ac:spMkLst>
        </pc:spChg>
        <pc:spChg chg="add del mod">
          <ac:chgData name="Brenden Eum" userId="44ab4693-4e2c-41e8-b41c-b7f3140c20bd" providerId="ADAL" clId="{A9E2F2F9-6197-46C0-AC96-BD5AD71C2E4C}" dt="2023-05-13T21:53:04.161" v="2818" actId="478"/>
          <ac:spMkLst>
            <pc:docMk/>
            <pc:sldMk cId="747732047" sldId="448"/>
            <ac:spMk id="8" creationId="{2BF5609B-5CD7-804A-37D7-5BFCF60CB140}"/>
          </ac:spMkLst>
        </pc:spChg>
        <pc:spChg chg="add mod">
          <ac:chgData name="Brenden Eum" userId="44ab4693-4e2c-41e8-b41c-b7f3140c20bd" providerId="ADAL" clId="{A9E2F2F9-6197-46C0-AC96-BD5AD71C2E4C}" dt="2023-05-13T21:55:36.506" v="2852" actId="14100"/>
          <ac:spMkLst>
            <pc:docMk/>
            <pc:sldMk cId="747732047" sldId="448"/>
            <ac:spMk id="9" creationId="{CEF98390-D763-0F7A-041E-0A1DFEE935AC}"/>
          </ac:spMkLst>
        </pc:spChg>
        <pc:spChg chg="add mod">
          <ac:chgData name="Brenden Eum" userId="44ab4693-4e2c-41e8-b41c-b7f3140c20bd" providerId="ADAL" clId="{A9E2F2F9-6197-46C0-AC96-BD5AD71C2E4C}" dt="2023-05-13T21:55:40.824" v="2855" actId="14100"/>
          <ac:spMkLst>
            <pc:docMk/>
            <pc:sldMk cId="747732047" sldId="448"/>
            <ac:spMk id="10" creationId="{CD36C2BB-C8D4-A7FD-97A4-95E203DBFB47}"/>
          </ac:spMkLst>
        </pc:spChg>
        <pc:spChg chg="mod">
          <ac:chgData name="Brenden Eum" userId="44ab4693-4e2c-41e8-b41c-b7f3140c20bd" providerId="ADAL" clId="{A9E2F2F9-6197-46C0-AC96-BD5AD71C2E4C}" dt="2023-05-13T21:55:27.633" v="2848" actId="1076"/>
          <ac:spMkLst>
            <pc:docMk/>
            <pc:sldMk cId="747732047" sldId="448"/>
            <ac:spMk id="12" creationId="{A4E136BB-7D06-78CD-6074-485C5E057B1B}"/>
          </ac:spMkLst>
        </pc:spChg>
        <pc:spChg chg="add mod">
          <ac:chgData name="Brenden Eum" userId="44ab4693-4e2c-41e8-b41c-b7f3140c20bd" providerId="ADAL" clId="{A9E2F2F9-6197-46C0-AC96-BD5AD71C2E4C}" dt="2023-05-13T21:56:18.595" v="2862" actId="1582"/>
          <ac:spMkLst>
            <pc:docMk/>
            <pc:sldMk cId="747732047" sldId="448"/>
            <ac:spMk id="14" creationId="{C4201F9D-563D-C2E2-33D0-258CF0FD12EE}"/>
          </ac:spMkLst>
        </pc:spChg>
      </pc:sldChg>
      <pc:sldChg chg="addSp delSp modSp new mod modAnim">
        <pc:chgData name="Brenden Eum" userId="44ab4693-4e2c-41e8-b41c-b7f3140c20bd" providerId="ADAL" clId="{A9E2F2F9-6197-46C0-AC96-BD5AD71C2E4C}" dt="2023-05-13T22:19:53.961" v="3168"/>
        <pc:sldMkLst>
          <pc:docMk/>
          <pc:sldMk cId="2439072703" sldId="449"/>
        </pc:sldMkLst>
        <pc:spChg chg="mod">
          <ac:chgData name="Brenden Eum" userId="44ab4693-4e2c-41e8-b41c-b7f3140c20bd" providerId="ADAL" clId="{A9E2F2F9-6197-46C0-AC96-BD5AD71C2E4C}" dt="2023-05-13T22:04:39.312" v="3063" actId="115"/>
          <ac:spMkLst>
            <pc:docMk/>
            <pc:sldMk cId="2439072703" sldId="449"/>
            <ac:spMk id="2" creationId="{A6F00BB0-5B56-57B6-F1CA-1D024EBB3804}"/>
          </ac:spMkLst>
        </pc:spChg>
        <pc:spChg chg="add del">
          <ac:chgData name="Brenden Eum" userId="44ab4693-4e2c-41e8-b41c-b7f3140c20bd" providerId="ADAL" clId="{A9E2F2F9-6197-46C0-AC96-BD5AD71C2E4C}" dt="2023-05-13T22:07:19.615" v="3069" actId="478"/>
          <ac:spMkLst>
            <pc:docMk/>
            <pc:sldMk cId="2439072703" sldId="449"/>
            <ac:spMk id="6" creationId="{57A647EE-58C6-24BB-1575-4A6BF6574013}"/>
          </ac:spMkLst>
        </pc:spChg>
        <pc:spChg chg="add del mod">
          <ac:chgData name="Brenden Eum" userId="44ab4693-4e2c-41e8-b41c-b7f3140c20bd" providerId="ADAL" clId="{A9E2F2F9-6197-46C0-AC96-BD5AD71C2E4C}" dt="2023-05-13T22:13:18.796" v="3128" actId="478"/>
          <ac:spMkLst>
            <pc:docMk/>
            <pc:sldMk cId="2439072703" sldId="449"/>
            <ac:spMk id="9" creationId="{2E1F4F17-840E-C45A-86F5-F368F98E1B17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0" creationId="{B7A88076-3360-3FEE-7CC1-B88ACB5544F3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1" creationId="{15A0A260-CE21-28B4-A63D-182F4B2D5C98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2" creationId="{B30B811D-B9C1-3A91-F5F2-F6E1AFBA53E4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3" creationId="{B55D8AE6-75EF-D43C-FB9C-894E2D454DD1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4" creationId="{8FEC41C5-0AFB-6DA3-0C05-50549649C5AF}"/>
          </ac:spMkLst>
        </pc:spChg>
        <pc:spChg chg="add mod">
          <ac:chgData name="Brenden Eum" userId="44ab4693-4e2c-41e8-b41c-b7f3140c20bd" providerId="ADAL" clId="{A9E2F2F9-6197-46C0-AC96-BD5AD71C2E4C}" dt="2023-05-13T22:16:28.459" v="3148" actId="208"/>
          <ac:spMkLst>
            <pc:docMk/>
            <pc:sldMk cId="2439072703" sldId="449"/>
            <ac:spMk id="15" creationId="{C62E76F7-5674-BC8D-BD05-00BAFF1F3C0D}"/>
          </ac:spMkLst>
        </pc:spChg>
        <pc:spChg chg="add del">
          <ac:chgData name="Brenden Eum" userId="44ab4693-4e2c-41e8-b41c-b7f3140c20bd" providerId="ADAL" clId="{A9E2F2F9-6197-46C0-AC96-BD5AD71C2E4C}" dt="2023-05-13T22:14:05.368" v="3132" actId="478"/>
          <ac:spMkLst>
            <pc:docMk/>
            <pc:sldMk cId="2439072703" sldId="449"/>
            <ac:spMk id="19" creationId="{EEA1EE43-02A0-B4EE-20FD-07076F839021}"/>
          </ac:spMkLst>
        </pc:spChg>
        <pc:spChg chg="add mod">
          <ac:chgData name="Brenden Eum" userId="44ab4693-4e2c-41e8-b41c-b7f3140c20bd" providerId="ADAL" clId="{A9E2F2F9-6197-46C0-AC96-BD5AD71C2E4C}" dt="2023-05-13T22:17:04.641" v="3153" actId="1076"/>
          <ac:spMkLst>
            <pc:docMk/>
            <pc:sldMk cId="2439072703" sldId="449"/>
            <ac:spMk id="20" creationId="{D4C4C78E-5DB2-D427-EC77-FBED799C9550}"/>
          </ac:spMkLst>
        </pc:spChg>
        <pc:spChg chg="add mod">
          <ac:chgData name="Brenden Eum" userId="44ab4693-4e2c-41e8-b41c-b7f3140c20bd" providerId="ADAL" clId="{A9E2F2F9-6197-46C0-AC96-BD5AD71C2E4C}" dt="2023-05-13T22:18:34.828" v="3162" actId="1036"/>
          <ac:spMkLst>
            <pc:docMk/>
            <pc:sldMk cId="2439072703" sldId="449"/>
            <ac:spMk id="21" creationId="{02A44903-78F2-F691-21EB-760870CEB581}"/>
          </ac:spMkLst>
        </pc:spChg>
        <pc:grpChg chg="add mod">
          <ac:chgData name="Brenden Eum" userId="44ab4693-4e2c-41e8-b41c-b7f3140c20bd" providerId="ADAL" clId="{A9E2F2F9-6197-46C0-AC96-BD5AD71C2E4C}" dt="2023-05-13T22:18:08.012" v="3158" actId="1076"/>
          <ac:grpSpMkLst>
            <pc:docMk/>
            <pc:sldMk cId="2439072703" sldId="449"/>
            <ac:grpSpMk id="16" creationId="{87283DDF-5871-4F46-6029-B797F3AB884F}"/>
          </ac:grpSpMkLst>
        </pc:grpChg>
        <pc:picChg chg="add del mod">
          <ac:chgData name="Brenden Eum" userId="44ab4693-4e2c-41e8-b41c-b7f3140c20bd" providerId="ADAL" clId="{A9E2F2F9-6197-46C0-AC96-BD5AD71C2E4C}" dt="2023-05-13T22:07:20.623" v="3070" actId="478"/>
          <ac:picMkLst>
            <pc:docMk/>
            <pc:sldMk cId="2439072703" sldId="449"/>
            <ac:picMk id="5" creationId="{A895FAAF-0B74-20CE-4B11-035F10A1B112}"/>
          </ac:picMkLst>
        </pc:picChg>
        <pc:picChg chg="add mod">
          <ac:chgData name="Brenden Eum" userId="44ab4693-4e2c-41e8-b41c-b7f3140c20bd" providerId="ADAL" clId="{A9E2F2F9-6197-46C0-AC96-BD5AD71C2E4C}" dt="2023-05-13T22:11:36.380" v="3111" actId="164"/>
          <ac:picMkLst>
            <pc:docMk/>
            <pc:sldMk cId="2439072703" sldId="449"/>
            <ac:picMk id="8" creationId="{0322160D-9335-1F93-2DF8-FEF119EBD1BB}"/>
          </ac:picMkLst>
        </pc:picChg>
        <pc:picChg chg="add mod">
          <ac:chgData name="Brenden Eum" userId="44ab4693-4e2c-41e8-b41c-b7f3140c20bd" providerId="ADAL" clId="{A9E2F2F9-6197-46C0-AC96-BD5AD71C2E4C}" dt="2023-05-13T22:17:03.105" v="3152" actId="1076"/>
          <ac:picMkLst>
            <pc:docMk/>
            <pc:sldMk cId="2439072703" sldId="449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4:52.944" v="3234" actId="47"/>
        <pc:sldMkLst>
          <pc:docMk/>
          <pc:sldMk cId="2391662153" sldId="450"/>
        </pc:sldMkLst>
      </pc:sldChg>
      <pc:sldChg chg="addSp modSp add mod ord modAnim">
        <pc:chgData name="Brenden Eum" userId="44ab4693-4e2c-41e8-b41c-b7f3140c20bd" providerId="ADAL" clId="{A9E2F2F9-6197-46C0-AC96-BD5AD71C2E4C}" dt="2023-05-13T22:17:53.124" v="3156"/>
        <pc:sldMkLst>
          <pc:docMk/>
          <pc:sldMk cId="194999593" sldId="451"/>
        </pc:sldMkLst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9" creationId="{2E1F4F17-840E-C45A-86F5-F368F98E1B17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0" creationId="{B7A88076-3360-3FEE-7CC1-B88ACB5544F3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1" creationId="{15A0A260-CE21-28B4-A63D-182F4B2D5C98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2" creationId="{B30B811D-B9C1-3A91-F5F2-F6E1AFBA53E4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3" creationId="{B55D8AE6-75EF-D43C-FB9C-894E2D454DD1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4" creationId="{8FEC41C5-0AFB-6DA3-0C05-50549649C5AF}"/>
          </ac:spMkLst>
        </pc:spChg>
        <pc:spChg chg="mod">
          <ac:chgData name="Brenden Eum" userId="44ab4693-4e2c-41e8-b41c-b7f3140c20bd" providerId="ADAL" clId="{A9E2F2F9-6197-46C0-AC96-BD5AD71C2E4C}" dt="2023-05-13T22:09:27.452" v="3094" actId="164"/>
          <ac:spMkLst>
            <pc:docMk/>
            <pc:sldMk cId="194999593" sldId="451"/>
            <ac:spMk id="15" creationId="{C62E76F7-5674-BC8D-BD05-00BAFF1F3C0D}"/>
          </ac:spMkLst>
        </pc:spChg>
        <pc:grpChg chg="add mod">
          <ac:chgData name="Brenden Eum" userId="44ab4693-4e2c-41e8-b41c-b7f3140c20bd" providerId="ADAL" clId="{A9E2F2F9-6197-46C0-AC96-BD5AD71C2E4C}" dt="2023-05-13T22:09:29.680" v="3096" actId="14100"/>
          <ac:grpSpMkLst>
            <pc:docMk/>
            <pc:sldMk cId="194999593" sldId="451"/>
            <ac:grpSpMk id="4" creationId="{608A6EAE-D4A8-4825-ED7B-98F358FCA3B5}"/>
          </ac:grpSpMkLst>
        </pc:grpChg>
        <pc:picChg chg="mod">
          <ac:chgData name="Brenden Eum" userId="44ab4693-4e2c-41e8-b41c-b7f3140c20bd" providerId="ADAL" clId="{A9E2F2F9-6197-46C0-AC96-BD5AD71C2E4C}" dt="2023-05-13T22:09:27.452" v="3094" actId="164"/>
          <ac:picMkLst>
            <pc:docMk/>
            <pc:sldMk cId="194999593" sldId="451"/>
            <ac:picMk id="8" creationId="{0322160D-9335-1F93-2DF8-FEF119EBD1BB}"/>
          </ac:picMkLst>
        </pc:picChg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42306334" sldId="452"/>
        </pc:sldMkLst>
      </pc:sldChg>
      <pc:sldChg chg="add del">
        <pc:chgData name="Brenden Eum" userId="44ab4693-4e2c-41e8-b41c-b7f3140c20bd" providerId="ADAL" clId="{A9E2F2F9-6197-46C0-AC96-BD5AD71C2E4C}" dt="2023-05-13T22:13:07.616" v="3121" actId="47"/>
        <pc:sldMkLst>
          <pc:docMk/>
          <pc:sldMk cId="1081087805" sldId="452"/>
        </pc:sldMkLst>
      </pc:sldChg>
      <pc:sldChg chg="addSp delSp modSp add mod modAnim">
        <pc:chgData name="Brenden Eum" userId="44ab4693-4e2c-41e8-b41c-b7f3140c20bd" providerId="ADAL" clId="{A9E2F2F9-6197-46C0-AC96-BD5AD71C2E4C}" dt="2023-05-13T22:24:10.356" v="3226"/>
        <pc:sldMkLst>
          <pc:docMk/>
          <pc:sldMk cId="3718976456" sldId="452"/>
        </pc:sldMkLst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0" creationId="{B7A88076-3360-3FEE-7CC1-B88ACB5544F3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1" creationId="{15A0A260-CE21-28B4-A63D-182F4B2D5C98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2" creationId="{B30B811D-B9C1-3A91-F5F2-F6E1AFBA53E4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3" creationId="{B55D8AE6-75EF-D43C-FB9C-894E2D454DD1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4" creationId="{8FEC41C5-0AFB-6DA3-0C05-50549649C5AF}"/>
          </ac:spMkLst>
        </pc:spChg>
        <pc:spChg chg="mod topLvl">
          <ac:chgData name="Brenden Eum" userId="44ab4693-4e2c-41e8-b41c-b7f3140c20bd" providerId="ADAL" clId="{A9E2F2F9-6197-46C0-AC96-BD5AD71C2E4C}" dt="2023-05-13T22:22:21.971" v="3196" actId="165"/>
          <ac:spMkLst>
            <pc:docMk/>
            <pc:sldMk cId="3718976456" sldId="452"/>
            <ac:spMk id="15" creationId="{C62E76F7-5674-BC8D-BD05-00BAFF1F3C0D}"/>
          </ac:spMkLst>
        </pc:spChg>
        <pc:spChg chg="mod ord">
          <ac:chgData name="Brenden Eum" userId="44ab4693-4e2c-41e8-b41c-b7f3140c20bd" providerId="ADAL" clId="{A9E2F2F9-6197-46C0-AC96-BD5AD71C2E4C}" dt="2023-05-13T22:23:47.835" v="3217" actId="1076"/>
          <ac:spMkLst>
            <pc:docMk/>
            <pc:sldMk cId="3718976456" sldId="452"/>
            <ac:spMk id="20" creationId="{D4C4C78E-5DB2-D427-EC77-FBED799C9550}"/>
          </ac:spMkLst>
        </pc:spChg>
        <pc:grpChg chg="add mod">
          <ac:chgData name="Brenden Eum" userId="44ab4693-4e2c-41e8-b41c-b7f3140c20bd" providerId="ADAL" clId="{A9E2F2F9-6197-46C0-AC96-BD5AD71C2E4C}" dt="2023-05-13T22:23:40.188" v="3214" actId="164"/>
          <ac:grpSpMkLst>
            <pc:docMk/>
            <pc:sldMk cId="3718976456" sldId="452"/>
            <ac:grpSpMk id="6" creationId="{FE5DE58E-E95A-8640-E800-F397EEF09E7A}"/>
          </ac:grpSpMkLst>
        </pc:grpChg>
        <pc:grpChg chg="del">
          <ac:chgData name="Brenden Eum" userId="44ab4693-4e2c-41e8-b41c-b7f3140c20bd" providerId="ADAL" clId="{A9E2F2F9-6197-46C0-AC96-BD5AD71C2E4C}" dt="2023-05-13T22:22:21.971" v="3196" actId="165"/>
          <ac:grpSpMkLst>
            <pc:docMk/>
            <pc:sldMk cId="3718976456" sldId="452"/>
            <ac:grpSpMk id="16" creationId="{87283DDF-5871-4F46-6029-B797F3AB884F}"/>
          </ac:grpSpMkLst>
        </pc:grpChg>
        <pc:picChg chg="add mod">
          <ac:chgData name="Brenden Eum" userId="44ab4693-4e2c-41e8-b41c-b7f3140c20bd" providerId="ADAL" clId="{A9E2F2F9-6197-46C0-AC96-BD5AD71C2E4C}" dt="2023-05-13T22:23:56.309" v="3223" actId="1035"/>
          <ac:picMkLst>
            <pc:docMk/>
            <pc:sldMk cId="3718976456" sldId="452"/>
            <ac:picMk id="5" creationId="{C1BAE97D-027E-3B8E-3F2A-C52FF7FF8D33}"/>
          </ac:picMkLst>
        </pc:picChg>
        <pc:picChg chg="mod topLvl">
          <ac:chgData name="Brenden Eum" userId="44ab4693-4e2c-41e8-b41c-b7f3140c20bd" providerId="ADAL" clId="{A9E2F2F9-6197-46C0-AC96-BD5AD71C2E4C}" dt="2023-05-13T22:22:21.971" v="3196" actId="165"/>
          <ac:picMkLst>
            <pc:docMk/>
            <pc:sldMk cId="3718976456" sldId="452"/>
            <ac:picMk id="8" creationId="{0322160D-9335-1F93-2DF8-FEF119EBD1BB}"/>
          </ac:picMkLst>
        </pc:picChg>
        <pc:picChg chg="mod">
          <ac:chgData name="Brenden Eum" userId="44ab4693-4e2c-41e8-b41c-b7f3140c20bd" providerId="ADAL" clId="{A9E2F2F9-6197-46C0-AC96-BD5AD71C2E4C}" dt="2023-05-13T22:23:40.188" v="3214" actId="164"/>
          <ac:picMkLst>
            <pc:docMk/>
            <pc:sldMk cId="3718976456" sldId="452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534777878" sldId="453"/>
        </pc:sldMkLst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498097425" sldId="453"/>
        </pc:sldMkLst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2404710807" sldId="453"/>
        </pc:sldMkLst>
      </pc:sldChg>
      <pc:sldChg chg="addSp delSp modSp add mod delAnim modAnim">
        <pc:chgData name="Brenden Eum" userId="44ab4693-4e2c-41e8-b41c-b7f3140c20bd" providerId="ADAL" clId="{A9E2F2F9-6197-46C0-AC96-BD5AD71C2E4C}" dt="2023-05-13T22:26:06.863" v="3252" actId="166"/>
        <pc:sldMkLst>
          <pc:docMk/>
          <pc:sldMk cId="2510515027" sldId="453"/>
        </pc:sldMkLst>
        <pc:spChg chg="ord">
          <ac:chgData name="Brenden Eum" userId="44ab4693-4e2c-41e8-b41c-b7f3140c20bd" providerId="ADAL" clId="{A9E2F2F9-6197-46C0-AC96-BD5AD71C2E4C}" dt="2023-05-13T22:26:06.863" v="3252" actId="166"/>
          <ac:spMkLst>
            <pc:docMk/>
            <pc:sldMk cId="2510515027" sldId="453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5:06.866" v="3237" actId="478"/>
          <ac:grpSpMkLst>
            <pc:docMk/>
            <pc:sldMk cId="2510515027" sldId="453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25:45.886" v="3247" actId="164"/>
          <ac:grpSpMkLst>
            <pc:docMk/>
            <pc:sldMk cId="2510515027" sldId="453"/>
            <ac:grpSpMk id="9" creationId="{9A7FDDA8-09A0-06B3-19F6-F8639EB91338}"/>
          </ac:grpSpMkLst>
        </pc:grpChg>
        <pc:picChg chg="del topLvl">
          <ac:chgData name="Brenden Eum" userId="44ab4693-4e2c-41e8-b41c-b7f3140c20bd" providerId="ADAL" clId="{A9E2F2F9-6197-46C0-AC96-BD5AD71C2E4C}" dt="2023-05-13T22:25:06.866" v="3237" actId="478"/>
          <ac:picMkLst>
            <pc:docMk/>
            <pc:sldMk cId="2510515027" sldId="453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25:45.886" v="3247" actId="164"/>
          <ac:picMkLst>
            <pc:docMk/>
            <pc:sldMk cId="2510515027" sldId="453"/>
            <ac:picMk id="7" creationId="{DC4CCC4F-48E4-7B0C-CC22-B966AF1E878E}"/>
          </ac:picMkLst>
        </pc:picChg>
        <pc:picChg chg="mod topLvl">
          <ac:chgData name="Brenden Eum" userId="44ab4693-4e2c-41e8-b41c-b7f3140c20bd" providerId="ADAL" clId="{A9E2F2F9-6197-46C0-AC96-BD5AD71C2E4C}" dt="2023-05-13T22:25:45.886" v="3247" actId="164"/>
          <ac:picMkLst>
            <pc:docMk/>
            <pc:sldMk cId="2510515027" sldId="453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57894780" sldId="454"/>
        </pc:sldMkLst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276142373" sldId="454"/>
        </pc:sldMkLst>
      </pc:sldChg>
      <pc:sldChg chg="addSp delSp modSp add mod delAnim modAnim">
        <pc:chgData name="Brenden Eum" userId="44ab4693-4e2c-41e8-b41c-b7f3140c20bd" providerId="ADAL" clId="{A9E2F2F9-6197-46C0-AC96-BD5AD71C2E4C}" dt="2023-05-13T22:27:19.090" v="3264"/>
        <pc:sldMkLst>
          <pc:docMk/>
          <pc:sldMk cId="1304684314" sldId="454"/>
        </pc:sldMkLst>
        <pc:spChg chg="ord">
          <ac:chgData name="Brenden Eum" userId="44ab4693-4e2c-41e8-b41c-b7f3140c20bd" providerId="ADAL" clId="{A9E2F2F9-6197-46C0-AC96-BD5AD71C2E4C}" dt="2023-05-13T22:27:07.335" v="3260" actId="166"/>
          <ac:spMkLst>
            <pc:docMk/>
            <pc:sldMk cId="1304684314" sldId="454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6:38.493" v="3255" actId="478"/>
          <ac:grpSpMkLst>
            <pc:docMk/>
            <pc:sldMk cId="1304684314" sldId="454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27:04.072" v="3259" actId="164"/>
          <ac:grpSpMkLst>
            <pc:docMk/>
            <pc:sldMk cId="1304684314" sldId="454"/>
            <ac:grpSpMk id="9" creationId="{4C208638-FF71-5804-F077-B09C6C3CA021}"/>
          </ac:grpSpMkLst>
        </pc:grpChg>
        <pc:picChg chg="del topLvl">
          <ac:chgData name="Brenden Eum" userId="44ab4693-4e2c-41e8-b41c-b7f3140c20bd" providerId="ADAL" clId="{A9E2F2F9-6197-46C0-AC96-BD5AD71C2E4C}" dt="2023-05-13T22:26:38.493" v="3255" actId="478"/>
          <ac:picMkLst>
            <pc:docMk/>
            <pc:sldMk cId="1304684314" sldId="454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27:04.072" v="3259" actId="164"/>
          <ac:picMkLst>
            <pc:docMk/>
            <pc:sldMk cId="1304684314" sldId="454"/>
            <ac:picMk id="7" creationId="{2672105A-ADFB-CB21-09A1-2AFC981D5FBD}"/>
          </ac:picMkLst>
        </pc:picChg>
        <pc:picChg chg="mod topLvl">
          <ac:chgData name="Brenden Eum" userId="44ab4693-4e2c-41e8-b41c-b7f3140c20bd" providerId="ADAL" clId="{A9E2F2F9-6197-46C0-AC96-BD5AD71C2E4C}" dt="2023-05-13T22:27:04.072" v="3259" actId="164"/>
          <ac:picMkLst>
            <pc:docMk/>
            <pc:sldMk cId="1304684314" sldId="454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2620996609" sldId="454"/>
        </pc:sldMkLst>
      </pc:sldChg>
      <pc:sldChg chg="addSp delSp modSp add mod delAnim modAnim">
        <pc:chgData name="Brenden Eum" userId="44ab4693-4e2c-41e8-b41c-b7f3140c20bd" providerId="ADAL" clId="{A9E2F2F9-6197-46C0-AC96-BD5AD71C2E4C}" dt="2023-05-13T22:30:56.197" v="3338"/>
        <pc:sldMkLst>
          <pc:docMk/>
          <pc:sldMk cId="1153533044" sldId="455"/>
        </pc:sldMkLst>
        <pc:spChg chg="ord">
          <ac:chgData name="Brenden Eum" userId="44ab4693-4e2c-41e8-b41c-b7f3140c20bd" providerId="ADAL" clId="{A9E2F2F9-6197-46C0-AC96-BD5AD71C2E4C}" dt="2023-05-13T22:28:17.576" v="3273" actId="166"/>
          <ac:spMkLst>
            <pc:docMk/>
            <pc:sldMk cId="1153533044" sldId="455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7:49.129" v="3265" actId="478"/>
          <ac:grpSpMkLst>
            <pc:docMk/>
            <pc:sldMk cId="1153533044" sldId="455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28:14.369" v="3272" actId="164"/>
          <ac:grpSpMkLst>
            <pc:docMk/>
            <pc:sldMk cId="1153533044" sldId="455"/>
            <ac:grpSpMk id="9" creationId="{4A451A44-D4F5-98B7-E43E-C5E2F0A93014}"/>
          </ac:grpSpMkLst>
        </pc:grpChg>
        <pc:picChg chg="del topLvl">
          <ac:chgData name="Brenden Eum" userId="44ab4693-4e2c-41e8-b41c-b7f3140c20bd" providerId="ADAL" clId="{A9E2F2F9-6197-46C0-AC96-BD5AD71C2E4C}" dt="2023-05-13T22:27:49.129" v="3265" actId="478"/>
          <ac:picMkLst>
            <pc:docMk/>
            <pc:sldMk cId="1153533044" sldId="455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28:14.369" v="3272" actId="164"/>
          <ac:picMkLst>
            <pc:docMk/>
            <pc:sldMk cId="1153533044" sldId="455"/>
            <ac:picMk id="7" creationId="{1DFDABC0-A924-1B17-EEB1-01E1654E8238}"/>
          </ac:picMkLst>
        </pc:picChg>
        <pc:picChg chg="mod topLvl">
          <ac:chgData name="Brenden Eum" userId="44ab4693-4e2c-41e8-b41c-b7f3140c20bd" providerId="ADAL" clId="{A9E2F2F9-6197-46C0-AC96-BD5AD71C2E4C}" dt="2023-05-13T22:28:14.369" v="3272" actId="164"/>
          <ac:picMkLst>
            <pc:docMk/>
            <pc:sldMk cId="1153533044" sldId="455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765274219" sldId="455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3193812242" sldId="455"/>
        </pc:sldMkLst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3577016912" sldId="455"/>
        </pc:sldMkLst>
      </pc:sldChg>
      <pc:sldChg chg="addSp delSp modSp add mod modAnim">
        <pc:chgData name="Brenden Eum" userId="44ab4693-4e2c-41e8-b41c-b7f3140c20bd" providerId="ADAL" clId="{A9E2F2F9-6197-46C0-AC96-BD5AD71C2E4C}" dt="2023-05-13T22:31:14.754" v="3352"/>
        <pc:sldMkLst>
          <pc:docMk/>
          <pc:sldMk cId="58300061" sldId="456"/>
        </pc:sldMkLst>
        <pc:spChg chg="del">
          <ac:chgData name="Brenden Eum" userId="44ab4693-4e2c-41e8-b41c-b7f3140c20bd" providerId="ADAL" clId="{A9E2F2F9-6197-46C0-AC96-BD5AD71C2E4C}" dt="2023-05-13T22:28:35.424" v="3277" actId="478"/>
          <ac:spMkLst>
            <pc:docMk/>
            <pc:sldMk cId="58300061" sldId="456"/>
            <ac:spMk id="10" creationId="{B7A88076-3360-3FEE-7CC1-B88ACB5544F3}"/>
          </ac:spMkLst>
        </pc:spChg>
        <pc:spChg chg="add del mod">
          <ac:chgData name="Brenden Eum" userId="44ab4693-4e2c-41e8-b41c-b7f3140c20bd" providerId="ADAL" clId="{A9E2F2F9-6197-46C0-AC96-BD5AD71C2E4C}" dt="2023-05-13T22:30:59.176" v="3347"/>
          <ac:spMkLst>
            <pc:docMk/>
            <pc:sldMk cId="58300061" sldId="456"/>
            <ac:spMk id="16" creationId="{B62A396D-1D05-F82D-DB67-DC5857D556C2}"/>
          </ac:spMkLst>
        </pc:spChg>
        <pc:spChg chg="add mod">
          <ac:chgData name="Brenden Eum" userId="44ab4693-4e2c-41e8-b41c-b7f3140c20bd" providerId="ADAL" clId="{A9E2F2F9-6197-46C0-AC96-BD5AD71C2E4C}" dt="2023-05-13T22:31:13.125" v="3351"/>
          <ac:spMkLst>
            <pc:docMk/>
            <pc:sldMk cId="58300061" sldId="456"/>
            <ac:spMk id="17" creationId="{749E5EF3-F83E-35CD-19F8-0F4AE7B6FFD9}"/>
          </ac:spMkLst>
        </pc:spChg>
        <pc:spChg chg="ord">
          <ac:chgData name="Brenden Eum" userId="44ab4693-4e2c-41e8-b41c-b7f3140c20bd" providerId="ADAL" clId="{A9E2F2F9-6197-46C0-AC96-BD5AD71C2E4C}" dt="2023-05-13T22:30:45.624" v="3323" actId="166"/>
          <ac:spMkLst>
            <pc:docMk/>
            <pc:sldMk cId="58300061" sldId="456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29:06.607" v="3282" actId="478"/>
          <ac:grpSpMkLst>
            <pc:docMk/>
            <pc:sldMk cId="58300061" sldId="456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30:45.440" v="3322" actId="164"/>
          <ac:grpSpMkLst>
            <pc:docMk/>
            <pc:sldMk cId="58300061" sldId="456"/>
            <ac:grpSpMk id="9" creationId="{F8334415-DE3F-679B-7F19-1BF87A1607D3}"/>
          </ac:grpSpMkLst>
        </pc:grpChg>
        <pc:picChg chg="del topLvl">
          <ac:chgData name="Brenden Eum" userId="44ab4693-4e2c-41e8-b41c-b7f3140c20bd" providerId="ADAL" clId="{A9E2F2F9-6197-46C0-AC96-BD5AD71C2E4C}" dt="2023-05-13T22:29:06.607" v="3282" actId="478"/>
          <ac:picMkLst>
            <pc:docMk/>
            <pc:sldMk cId="58300061" sldId="456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30:45.440" v="3322" actId="164"/>
          <ac:picMkLst>
            <pc:docMk/>
            <pc:sldMk cId="58300061" sldId="456"/>
            <ac:picMk id="7" creationId="{F35BCC78-0352-3966-2F66-94DB4CE3B0E0}"/>
          </ac:picMkLst>
        </pc:picChg>
        <pc:picChg chg="mod topLvl">
          <ac:chgData name="Brenden Eum" userId="44ab4693-4e2c-41e8-b41c-b7f3140c20bd" providerId="ADAL" clId="{A9E2F2F9-6197-46C0-AC96-BD5AD71C2E4C}" dt="2023-05-13T22:30:45.440" v="3322" actId="164"/>
          <ac:picMkLst>
            <pc:docMk/>
            <pc:sldMk cId="58300061" sldId="456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712717258" sldId="456"/>
        </pc:sldMkLst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2049919989" sldId="456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3695282578" sldId="456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527415639" sldId="457"/>
        </pc:sldMkLst>
      </pc:sldChg>
      <pc:sldChg chg="add del">
        <pc:chgData name="Brenden Eum" userId="44ab4693-4e2c-41e8-b41c-b7f3140c20bd" providerId="ADAL" clId="{A9E2F2F9-6197-46C0-AC96-BD5AD71C2E4C}" dt="2023-05-13T22:18:02.401" v="3157" actId="47"/>
        <pc:sldMkLst>
          <pc:docMk/>
          <pc:sldMk cId="1012101850" sldId="457"/>
        </pc:sldMkLst>
      </pc:sldChg>
      <pc:sldChg chg="addSp delSp modSp add mod delAnim modAnim">
        <pc:chgData name="Brenden Eum" userId="44ab4693-4e2c-41e8-b41c-b7f3140c20bd" providerId="ADAL" clId="{A9E2F2F9-6197-46C0-AC96-BD5AD71C2E4C}" dt="2023-05-13T22:32:13.065" v="3363"/>
        <pc:sldMkLst>
          <pc:docMk/>
          <pc:sldMk cId="1563998067" sldId="457"/>
        </pc:sldMkLst>
        <pc:spChg chg="add del mod">
          <ac:chgData name="Brenden Eum" userId="44ab4693-4e2c-41e8-b41c-b7f3140c20bd" providerId="ADAL" clId="{A9E2F2F9-6197-46C0-AC96-BD5AD71C2E4C}" dt="2023-05-13T22:30:34.250" v="3303"/>
          <ac:spMkLst>
            <pc:docMk/>
            <pc:sldMk cId="1563998067" sldId="457"/>
            <ac:spMk id="4" creationId="{F4712C42-227D-C075-0BCA-3905ED075E17}"/>
          </ac:spMkLst>
        </pc:spChg>
        <pc:spChg chg="add del">
          <ac:chgData name="Brenden Eum" userId="44ab4693-4e2c-41e8-b41c-b7f3140c20bd" providerId="ADAL" clId="{A9E2F2F9-6197-46C0-AC96-BD5AD71C2E4C}" dt="2023-05-13T22:31:01.154" v="3350" actId="478"/>
          <ac:spMkLst>
            <pc:docMk/>
            <pc:sldMk cId="1563998067" sldId="457"/>
            <ac:spMk id="10" creationId="{B7A88076-3360-3FEE-7CC1-B88ACB5544F3}"/>
          </ac:spMkLst>
        </pc:spChg>
        <pc:spChg chg="add del">
          <ac:chgData name="Brenden Eum" userId="44ab4693-4e2c-41e8-b41c-b7f3140c20bd" providerId="ADAL" clId="{A9E2F2F9-6197-46C0-AC96-BD5AD71C2E4C}" dt="2023-05-13T22:30:59.966" v="3349" actId="478"/>
          <ac:spMkLst>
            <pc:docMk/>
            <pc:sldMk cId="1563998067" sldId="457"/>
            <ac:spMk id="13" creationId="{B55D8AE6-75EF-D43C-FB9C-894E2D454DD1}"/>
          </ac:spMkLst>
        </pc:spChg>
        <pc:spChg chg="ord">
          <ac:chgData name="Brenden Eum" userId="44ab4693-4e2c-41e8-b41c-b7f3140c20bd" providerId="ADAL" clId="{A9E2F2F9-6197-46C0-AC96-BD5AD71C2E4C}" dt="2023-05-13T22:32:04.122" v="3359" actId="166"/>
          <ac:spMkLst>
            <pc:docMk/>
            <pc:sldMk cId="1563998067" sldId="457"/>
            <ac:spMk id="20" creationId="{D4C4C78E-5DB2-D427-EC77-FBED799C9550}"/>
          </ac:spMkLst>
        </pc:spChg>
        <pc:grpChg chg="del">
          <ac:chgData name="Brenden Eum" userId="44ab4693-4e2c-41e8-b41c-b7f3140c20bd" providerId="ADAL" clId="{A9E2F2F9-6197-46C0-AC96-BD5AD71C2E4C}" dt="2023-05-13T22:31:23.499" v="3353" actId="478"/>
          <ac:grpSpMkLst>
            <pc:docMk/>
            <pc:sldMk cId="1563998067" sldId="457"/>
            <ac:grpSpMk id="6" creationId="{FE5DE58E-E95A-8640-E800-F397EEF09E7A}"/>
          </ac:grpSpMkLst>
        </pc:grpChg>
        <pc:grpChg chg="add mod">
          <ac:chgData name="Brenden Eum" userId="44ab4693-4e2c-41e8-b41c-b7f3140c20bd" providerId="ADAL" clId="{A9E2F2F9-6197-46C0-AC96-BD5AD71C2E4C}" dt="2023-05-13T22:31:59.865" v="3358" actId="164"/>
          <ac:grpSpMkLst>
            <pc:docMk/>
            <pc:sldMk cId="1563998067" sldId="457"/>
            <ac:grpSpMk id="16" creationId="{F06CE15C-19DA-FB6A-E2EC-F9F44E03A978}"/>
          </ac:grpSpMkLst>
        </pc:grpChg>
        <pc:picChg chg="del topLvl">
          <ac:chgData name="Brenden Eum" userId="44ab4693-4e2c-41e8-b41c-b7f3140c20bd" providerId="ADAL" clId="{A9E2F2F9-6197-46C0-AC96-BD5AD71C2E4C}" dt="2023-05-13T22:31:23.499" v="3353" actId="478"/>
          <ac:picMkLst>
            <pc:docMk/>
            <pc:sldMk cId="1563998067" sldId="457"/>
            <ac:picMk id="5" creationId="{C1BAE97D-027E-3B8E-3F2A-C52FF7FF8D33}"/>
          </ac:picMkLst>
        </pc:picChg>
        <pc:picChg chg="add mod">
          <ac:chgData name="Brenden Eum" userId="44ab4693-4e2c-41e8-b41c-b7f3140c20bd" providerId="ADAL" clId="{A9E2F2F9-6197-46C0-AC96-BD5AD71C2E4C}" dt="2023-05-13T22:31:59.865" v="3358" actId="164"/>
          <ac:picMkLst>
            <pc:docMk/>
            <pc:sldMk cId="1563998067" sldId="457"/>
            <ac:picMk id="9" creationId="{20840F4A-D1EF-5718-02FA-FE04693B80E2}"/>
          </ac:picMkLst>
        </pc:picChg>
        <pc:picChg chg="mod topLvl">
          <ac:chgData name="Brenden Eum" userId="44ab4693-4e2c-41e8-b41c-b7f3140c20bd" providerId="ADAL" clId="{A9E2F2F9-6197-46C0-AC96-BD5AD71C2E4C}" dt="2023-05-13T22:31:59.865" v="3358" actId="164"/>
          <ac:picMkLst>
            <pc:docMk/>
            <pc:sldMk cId="1563998067" sldId="457"/>
            <ac:picMk id="18" creationId="{4F6F25CE-9E23-18FE-B256-023368D6557A}"/>
          </ac:picMkLst>
        </pc:picChg>
      </pc:sldChg>
      <pc:sldChg chg="add del">
        <pc:chgData name="Brenden Eum" userId="44ab4693-4e2c-41e8-b41c-b7f3140c20bd" providerId="ADAL" clId="{A9E2F2F9-6197-46C0-AC96-BD5AD71C2E4C}" dt="2023-05-13T22:24:48.742" v="3227" actId="47"/>
        <pc:sldMkLst>
          <pc:docMk/>
          <pc:sldMk cId="4180853505" sldId="457"/>
        </pc:sldMkLst>
      </pc:sldChg>
      <pc:sldChg chg="add del">
        <pc:chgData name="Brenden Eum" userId="44ab4693-4e2c-41e8-b41c-b7f3140c20bd" providerId="ADAL" clId="{A9E2F2F9-6197-46C0-AC96-BD5AD71C2E4C}" dt="2023-05-13T22:30:56.498" v="3339" actId="47"/>
        <pc:sldMkLst>
          <pc:docMk/>
          <pc:sldMk cId="201573371" sldId="458"/>
        </pc:sldMkLst>
      </pc:sldChg>
      <pc:sldChg chg="addSp modSp add mod">
        <pc:chgData name="Brenden Eum" userId="44ab4693-4e2c-41e8-b41c-b7f3140c20bd" providerId="ADAL" clId="{A9E2F2F9-6197-46C0-AC96-BD5AD71C2E4C}" dt="2023-05-14T04:26:44.629" v="4142" actId="20577"/>
        <pc:sldMkLst>
          <pc:docMk/>
          <pc:sldMk cId="972283984" sldId="458"/>
        </pc:sldMkLst>
        <pc:spChg chg="add mod">
          <ac:chgData name="Brenden Eum" userId="44ab4693-4e2c-41e8-b41c-b7f3140c20bd" providerId="ADAL" clId="{A9E2F2F9-6197-46C0-AC96-BD5AD71C2E4C}" dt="2023-05-13T22:48:17.148" v="3636" actId="14100"/>
          <ac:spMkLst>
            <pc:docMk/>
            <pc:sldMk cId="972283984" sldId="458"/>
            <ac:spMk id="4" creationId="{4946A796-AB84-0C65-A89B-4F982206D1B1}"/>
          </ac:spMkLst>
        </pc:spChg>
        <pc:spChg chg="add mod">
          <ac:chgData name="Brenden Eum" userId="44ab4693-4e2c-41e8-b41c-b7f3140c20bd" providerId="ADAL" clId="{A9E2F2F9-6197-46C0-AC96-BD5AD71C2E4C}" dt="2023-05-14T04:26:44.629" v="4142" actId="20577"/>
          <ac:spMkLst>
            <pc:docMk/>
            <pc:sldMk cId="972283984" sldId="458"/>
            <ac:spMk id="9" creationId="{B3FD2FD4-4D67-2875-365F-15F757E2642F}"/>
          </ac:spMkLst>
        </pc:sp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1546790248" sldId="458"/>
        </pc:sldMkLst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862529256" sldId="459"/>
        </pc:sldMkLst>
      </pc:sldChg>
      <pc:sldChg chg="addSp delSp modSp add mod ord modAnim">
        <pc:chgData name="Brenden Eum" userId="44ab4693-4e2c-41e8-b41c-b7f3140c20bd" providerId="ADAL" clId="{A9E2F2F9-6197-46C0-AC96-BD5AD71C2E4C}" dt="2023-05-14T03:30:48.115" v="4119" actId="20577"/>
        <pc:sldMkLst>
          <pc:docMk/>
          <pc:sldMk cId="3396506698" sldId="459"/>
        </pc:sldMkLst>
        <pc:spChg chg="mod">
          <ac:chgData name="Brenden Eum" userId="44ab4693-4e2c-41e8-b41c-b7f3140c20bd" providerId="ADAL" clId="{A9E2F2F9-6197-46C0-AC96-BD5AD71C2E4C}" dt="2023-05-13T22:51:37.319" v="3690" actId="14100"/>
          <ac:spMkLst>
            <pc:docMk/>
            <pc:sldMk cId="3396506698" sldId="459"/>
            <ac:spMk id="2" creationId="{B2AB6FE3-A7C0-A5B3-9778-086EC3BCE903}"/>
          </ac:spMkLst>
        </pc:spChg>
        <pc:spChg chg="add del">
          <ac:chgData name="Brenden Eum" userId="44ab4693-4e2c-41e8-b41c-b7f3140c20bd" providerId="ADAL" clId="{A9E2F2F9-6197-46C0-AC96-BD5AD71C2E4C}" dt="2023-05-14T03:14:33.975" v="3949" actId="478"/>
          <ac:spMkLst>
            <pc:docMk/>
            <pc:sldMk cId="3396506698" sldId="459"/>
            <ac:spMk id="5" creationId="{A7DED380-0828-29BB-8394-AF0A9821AB01}"/>
          </ac:spMkLst>
        </pc:spChg>
        <pc:spChg chg="add del">
          <ac:chgData name="Brenden Eum" userId="44ab4693-4e2c-41e8-b41c-b7f3140c20bd" providerId="ADAL" clId="{A9E2F2F9-6197-46C0-AC96-BD5AD71C2E4C}" dt="2023-05-13T22:51:19.190" v="3667" actId="22"/>
          <ac:spMkLst>
            <pc:docMk/>
            <pc:sldMk cId="3396506698" sldId="459"/>
            <ac:spMk id="7" creationId="{A9801BF1-8C6C-2CC2-C583-868446C1BAC7}"/>
          </ac:spMkLst>
        </pc:spChg>
        <pc:spChg chg="add del mod">
          <ac:chgData name="Brenden Eum" userId="44ab4693-4e2c-41e8-b41c-b7f3140c20bd" providerId="ADAL" clId="{A9E2F2F9-6197-46C0-AC96-BD5AD71C2E4C}" dt="2023-05-13T22:52:32.881" v="3700" actId="478"/>
          <ac:spMkLst>
            <pc:docMk/>
            <pc:sldMk cId="3396506698" sldId="459"/>
            <ac:spMk id="9" creationId="{54F25B68-178D-24E0-C494-EB254F8B36C9}"/>
          </ac:spMkLst>
        </pc:spChg>
        <pc:spChg chg="mod">
          <ac:chgData name="Brenden Eum" userId="44ab4693-4e2c-41e8-b41c-b7f3140c20bd" providerId="ADAL" clId="{A9E2F2F9-6197-46C0-AC96-BD5AD71C2E4C}" dt="2023-05-14T03:15:04.101" v="3957" actId="208"/>
          <ac:spMkLst>
            <pc:docMk/>
            <pc:sldMk cId="3396506698" sldId="459"/>
            <ac:spMk id="21" creationId="{941438A2-871E-F522-C9D3-F2117F72AFB2}"/>
          </ac:spMkLst>
        </pc:spChg>
        <pc:spChg chg="mod">
          <ac:chgData name="Brenden Eum" userId="44ab4693-4e2c-41e8-b41c-b7f3140c20bd" providerId="ADAL" clId="{A9E2F2F9-6197-46C0-AC96-BD5AD71C2E4C}" dt="2023-05-14T03:15:04.101" v="3957" actId="208"/>
          <ac:spMkLst>
            <pc:docMk/>
            <pc:sldMk cId="3396506698" sldId="459"/>
            <ac:spMk id="22" creationId="{9195C198-2F83-D20A-4541-E165E63EEEE7}"/>
          </ac:spMkLst>
        </pc:spChg>
        <pc:spChg chg="mod">
          <ac:chgData name="Brenden Eum" userId="44ab4693-4e2c-41e8-b41c-b7f3140c20bd" providerId="ADAL" clId="{A9E2F2F9-6197-46C0-AC96-BD5AD71C2E4C}" dt="2023-05-14T03:30:32.507" v="4108" actId="20577"/>
          <ac:spMkLst>
            <pc:docMk/>
            <pc:sldMk cId="3396506698" sldId="459"/>
            <ac:spMk id="23" creationId="{A081AD29-838F-E2A9-10E0-254E6732B926}"/>
          </ac:spMkLst>
        </pc:spChg>
        <pc:spChg chg="mod">
          <ac:chgData name="Brenden Eum" userId="44ab4693-4e2c-41e8-b41c-b7f3140c20bd" providerId="ADAL" clId="{A9E2F2F9-6197-46C0-AC96-BD5AD71C2E4C}" dt="2023-05-14T03:30:38.103" v="4112" actId="20577"/>
          <ac:spMkLst>
            <pc:docMk/>
            <pc:sldMk cId="3396506698" sldId="459"/>
            <ac:spMk id="24" creationId="{C69AB017-980C-5D7B-62FE-4655B23D0405}"/>
          </ac:spMkLst>
        </pc:spChg>
        <pc:spChg chg="mod">
          <ac:chgData name="Brenden Eum" userId="44ab4693-4e2c-41e8-b41c-b7f3140c20bd" providerId="ADAL" clId="{A9E2F2F9-6197-46C0-AC96-BD5AD71C2E4C}" dt="2023-05-14T03:30:42.363" v="4115" actId="20577"/>
          <ac:spMkLst>
            <pc:docMk/>
            <pc:sldMk cId="3396506698" sldId="459"/>
            <ac:spMk id="32" creationId="{93E01BD3-9942-25D4-DFC7-764A2EBFD373}"/>
          </ac:spMkLst>
        </pc:spChg>
        <pc:spChg chg="mod">
          <ac:chgData name="Brenden Eum" userId="44ab4693-4e2c-41e8-b41c-b7f3140c20bd" providerId="ADAL" clId="{A9E2F2F9-6197-46C0-AC96-BD5AD71C2E4C}" dt="2023-05-14T03:30:48.115" v="4119" actId="20577"/>
          <ac:spMkLst>
            <pc:docMk/>
            <pc:sldMk cId="3396506698" sldId="459"/>
            <ac:spMk id="34" creationId="{EC8A198A-378F-B62D-B244-81C322037F40}"/>
          </ac:spMkLst>
        </pc:spChg>
        <pc:spChg chg="mod">
          <ac:chgData name="Brenden Eum" userId="44ab4693-4e2c-41e8-b41c-b7f3140c20bd" providerId="ADAL" clId="{A9E2F2F9-6197-46C0-AC96-BD5AD71C2E4C}" dt="2023-05-14T03:15:15.604" v="3959" actId="208"/>
          <ac:spMkLst>
            <pc:docMk/>
            <pc:sldMk cId="3396506698" sldId="459"/>
            <ac:spMk id="39" creationId="{B57B378C-1C75-A5CD-4EA2-465562536506}"/>
          </ac:spMkLst>
        </pc:spChg>
        <pc:spChg chg="mod">
          <ac:chgData name="Brenden Eum" userId="44ab4693-4e2c-41e8-b41c-b7f3140c20bd" providerId="ADAL" clId="{A9E2F2F9-6197-46C0-AC96-BD5AD71C2E4C}" dt="2023-05-13T22:56:39.428" v="3715" actId="403"/>
          <ac:spMkLst>
            <pc:docMk/>
            <pc:sldMk cId="3396506698" sldId="459"/>
            <ac:spMk id="46" creationId="{B271E957-4543-8470-7FAE-2D14962EE150}"/>
          </ac:spMkLst>
        </pc:spChg>
        <pc:picChg chg="add del mod">
          <ac:chgData name="Brenden Eum" userId="44ab4693-4e2c-41e8-b41c-b7f3140c20bd" providerId="ADAL" clId="{A9E2F2F9-6197-46C0-AC96-BD5AD71C2E4C}" dt="2023-05-14T03:15:19.516" v="3960" actId="21"/>
          <ac:picMkLst>
            <pc:docMk/>
            <pc:sldMk cId="3396506698" sldId="459"/>
            <ac:picMk id="9" creationId="{2273D43E-6936-6220-E822-1B622A765863}"/>
          </ac:picMkLst>
        </pc:picChg>
        <pc:cxnChg chg="mod">
          <ac:chgData name="Brenden Eum" userId="44ab4693-4e2c-41e8-b41c-b7f3140c20bd" providerId="ADAL" clId="{A9E2F2F9-6197-46C0-AC96-BD5AD71C2E4C}" dt="2023-05-14T03:15:04.101" v="3957" actId="208"/>
          <ac:cxnSpMkLst>
            <pc:docMk/>
            <pc:sldMk cId="3396506698" sldId="459"/>
            <ac:cxnSpMk id="41" creationId="{05357822-D412-CF5E-A14F-558C7762392A}"/>
          </ac:cxnSpMkLst>
        </pc:cxnChg>
        <pc:cxnChg chg="mod">
          <ac:chgData name="Brenden Eum" userId="44ab4693-4e2c-41e8-b41c-b7f3140c20bd" providerId="ADAL" clId="{A9E2F2F9-6197-46C0-AC96-BD5AD71C2E4C}" dt="2023-05-14T03:15:04.101" v="3957" actId="208"/>
          <ac:cxnSpMkLst>
            <pc:docMk/>
            <pc:sldMk cId="3396506698" sldId="459"/>
            <ac:cxnSpMk id="45" creationId="{1571ED87-7543-3D29-D7BE-31DB95B132C7}"/>
          </ac:cxnSpMkLst>
        </pc:cxnChg>
      </pc:sldChg>
      <pc:sldChg chg="add del">
        <pc:chgData name="Brenden Eum" userId="44ab4693-4e2c-41e8-b41c-b7f3140c20bd" providerId="ADAL" clId="{A9E2F2F9-6197-46C0-AC96-BD5AD71C2E4C}" dt="2023-05-13T22:22:27.829" v="3197" actId="47"/>
        <pc:sldMkLst>
          <pc:docMk/>
          <pc:sldMk cId="298113363" sldId="460"/>
        </pc:sldMkLst>
      </pc:sldChg>
      <pc:sldChg chg="addSp delSp modSp add mod modAnim">
        <pc:chgData name="Brenden Eum" userId="44ab4693-4e2c-41e8-b41c-b7f3140c20bd" providerId="ADAL" clId="{A9E2F2F9-6197-46C0-AC96-BD5AD71C2E4C}" dt="2023-05-14T03:24:16.161" v="4074"/>
        <pc:sldMkLst>
          <pc:docMk/>
          <pc:sldMk cId="2404158405" sldId="460"/>
        </pc:sldMkLst>
        <pc:spChg chg="add mod">
          <ac:chgData name="Brenden Eum" userId="44ab4693-4e2c-41e8-b41c-b7f3140c20bd" providerId="ADAL" clId="{A9E2F2F9-6197-46C0-AC96-BD5AD71C2E4C}" dt="2023-05-14T03:24:01.077" v="4070" actId="1076"/>
          <ac:spMkLst>
            <pc:docMk/>
            <pc:sldMk cId="2404158405" sldId="460"/>
            <ac:spMk id="12" creationId="{EC687F8B-995F-4C33-B62F-D68CE32F2B9B}"/>
          </ac:spMkLst>
        </pc:spChg>
        <pc:picChg chg="add mod ord">
          <ac:chgData name="Brenden Eum" userId="44ab4693-4e2c-41e8-b41c-b7f3140c20bd" providerId="ADAL" clId="{A9E2F2F9-6197-46C0-AC96-BD5AD71C2E4C}" dt="2023-05-14T03:21:07.480" v="4054" actId="167"/>
          <ac:picMkLst>
            <pc:docMk/>
            <pc:sldMk cId="2404158405" sldId="460"/>
            <ac:picMk id="8" creationId="{4A884E9B-15CB-BC3B-3292-DE2F4E8F0602}"/>
          </ac:picMkLst>
        </pc:picChg>
        <pc:picChg chg="add del mod ord">
          <ac:chgData name="Brenden Eum" userId="44ab4693-4e2c-41e8-b41c-b7f3140c20bd" providerId="ADAL" clId="{A9E2F2F9-6197-46C0-AC96-BD5AD71C2E4C}" dt="2023-05-14T03:21:52.974" v="4065" actId="478"/>
          <ac:picMkLst>
            <pc:docMk/>
            <pc:sldMk cId="2404158405" sldId="460"/>
            <ac:picMk id="10" creationId="{79CED068-5C86-8879-A955-E8D1B0A089F3}"/>
          </ac:picMkLst>
        </pc:picChg>
        <pc:picChg chg="add del mod">
          <ac:chgData name="Brenden Eum" userId="44ab4693-4e2c-41e8-b41c-b7f3140c20bd" providerId="ADAL" clId="{A9E2F2F9-6197-46C0-AC96-BD5AD71C2E4C}" dt="2023-05-14T03:21:35.840" v="4059"/>
          <ac:picMkLst>
            <pc:docMk/>
            <pc:sldMk cId="2404158405" sldId="460"/>
            <ac:picMk id="11" creationId="{CA6D3BE7-C057-9910-295C-528620DFA0CD}"/>
          </ac:picMkLst>
        </pc:picChg>
        <pc:picChg chg="add del">
          <ac:chgData name="Brenden Eum" userId="44ab4693-4e2c-41e8-b41c-b7f3140c20bd" providerId="ADAL" clId="{A9E2F2F9-6197-46C0-AC96-BD5AD71C2E4C}" dt="2023-05-14T03:21:12.265" v="4055" actId="478"/>
          <ac:picMkLst>
            <pc:docMk/>
            <pc:sldMk cId="2404158405" sldId="460"/>
            <ac:picMk id="14" creationId="{47B7C4A1-DA28-BEF1-A340-0CD21E87CBA4}"/>
          </ac:picMkLst>
        </pc:picChg>
        <pc:picChg chg="add del mod ord">
          <ac:chgData name="Brenden Eum" userId="44ab4693-4e2c-41e8-b41c-b7f3140c20bd" providerId="ADAL" clId="{A9E2F2F9-6197-46C0-AC96-BD5AD71C2E4C}" dt="2023-05-14T03:21:52.467" v="4064" actId="167"/>
          <ac:picMkLst>
            <pc:docMk/>
            <pc:sldMk cId="2404158405" sldId="460"/>
            <ac:picMk id="16" creationId="{86CD160B-B461-5938-5004-9B4D14F1F390}"/>
          </ac:picMkLst>
        </pc:picChg>
      </pc:sldChg>
      <pc:sldChg chg="new del">
        <pc:chgData name="Brenden Eum" userId="44ab4693-4e2c-41e8-b41c-b7f3140c20bd" providerId="ADAL" clId="{A9E2F2F9-6197-46C0-AC96-BD5AD71C2E4C}" dt="2023-05-13T23:06:22.570" v="3827" actId="47"/>
        <pc:sldMkLst>
          <pc:docMk/>
          <pc:sldMk cId="3177789048" sldId="460"/>
        </pc:sldMkLst>
      </pc:sldChg>
      <pc:sldChg chg="addSp delSp modSp add mod">
        <pc:chgData name="Brenden Eum" userId="44ab4693-4e2c-41e8-b41c-b7f3140c20bd" providerId="ADAL" clId="{A9E2F2F9-6197-46C0-AC96-BD5AD71C2E4C}" dt="2023-05-14T03:26:28.731" v="4089" actId="478"/>
        <pc:sldMkLst>
          <pc:docMk/>
          <pc:sldMk cId="3338481260" sldId="461"/>
        </pc:sldMkLst>
        <pc:spChg chg="add mod">
          <ac:chgData name="Brenden Eum" userId="44ab4693-4e2c-41e8-b41c-b7f3140c20bd" providerId="ADAL" clId="{A9E2F2F9-6197-46C0-AC96-BD5AD71C2E4C}" dt="2023-05-14T03:24:30.951" v="4076" actId="1076"/>
          <ac:spMkLst>
            <pc:docMk/>
            <pc:sldMk cId="3338481260" sldId="461"/>
            <ac:spMk id="6" creationId="{EB3E57FA-A2B7-FD85-BC38-DBDA5EA10B21}"/>
          </ac:spMkLst>
        </pc:spChg>
        <pc:picChg chg="add del">
          <ac:chgData name="Brenden Eum" userId="44ab4693-4e2c-41e8-b41c-b7f3140c20bd" providerId="ADAL" clId="{A9E2F2F9-6197-46C0-AC96-BD5AD71C2E4C}" dt="2023-05-14T03:26:28.731" v="4089" actId="478"/>
          <ac:picMkLst>
            <pc:docMk/>
            <pc:sldMk cId="3338481260" sldId="461"/>
            <ac:picMk id="10" creationId="{79CED068-5C86-8879-A955-E8D1B0A089F3}"/>
          </ac:picMkLst>
        </pc:picChg>
        <pc:picChg chg="add mod ord">
          <ac:chgData name="Brenden Eum" userId="44ab4693-4e2c-41e8-b41c-b7f3140c20bd" providerId="ADAL" clId="{A9E2F2F9-6197-46C0-AC96-BD5AD71C2E4C}" dt="2023-05-14T03:25:13.274" v="4084" actId="167"/>
          <ac:picMkLst>
            <pc:docMk/>
            <pc:sldMk cId="3338481260" sldId="461"/>
            <ac:picMk id="11" creationId="{D1E319C1-CAA8-A762-28C6-7D4CB9810101}"/>
          </ac:picMkLst>
        </pc:picChg>
        <pc:picChg chg="del">
          <ac:chgData name="Brenden Eum" userId="44ab4693-4e2c-41e8-b41c-b7f3140c20bd" providerId="ADAL" clId="{A9E2F2F9-6197-46C0-AC96-BD5AD71C2E4C}" dt="2023-05-14T03:21:49.169" v="4063" actId="478"/>
          <ac:picMkLst>
            <pc:docMk/>
            <pc:sldMk cId="3338481260" sldId="461"/>
            <ac:picMk id="16" creationId="{86CD160B-B461-5938-5004-9B4D14F1F390}"/>
          </ac:picMkLst>
        </pc:picChg>
      </pc:sldChg>
    </pc:docChg>
  </pc:docChgLst>
  <pc:docChgLst>
    <pc:chgData name="Brenden Eum" userId="44ab4693-4e2c-41e8-b41c-b7f3140c20bd" providerId="ADAL" clId="{3A6FA2B8-9AEC-42C4-98FA-410F17D75883}"/>
    <pc:docChg chg="modSld">
      <pc:chgData name="Brenden Eum" userId="44ab4693-4e2c-41e8-b41c-b7f3140c20bd" providerId="ADAL" clId="{3A6FA2B8-9AEC-42C4-98FA-410F17D75883}" dt="2023-05-14T04:41:39.214" v="17" actId="20577"/>
      <pc:docMkLst>
        <pc:docMk/>
      </pc:docMkLst>
      <pc:sldChg chg="modSp mod">
        <pc:chgData name="Brenden Eum" userId="44ab4693-4e2c-41e8-b41c-b7f3140c20bd" providerId="ADAL" clId="{3A6FA2B8-9AEC-42C4-98FA-410F17D75883}" dt="2023-05-14T04:41:39.214" v="17" actId="20577"/>
        <pc:sldMkLst>
          <pc:docMk/>
          <pc:sldMk cId="4208552021" sldId="257"/>
        </pc:sldMkLst>
        <pc:spChg chg="mod">
          <ac:chgData name="Brenden Eum" userId="44ab4693-4e2c-41e8-b41c-b7f3140c20bd" providerId="ADAL" clId="{3A6FA2B8-9AEC-42C4-98FA-410F17D75883}" dt="2023-05-14T04:41:39.214" v="17" actId="20577"/>
          <ac:spMkLst>
            <pc:docMk/>
            <pc:sldMk cId="4208552021" sldId="257"/>
            <ac:spMk id="3" creationId="{4F37F68F-9A75-ED2D-603F-54BE47671C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7911-65DF-44AF-B2A8-B593548B0E9D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1173-0171-4978-9891-37B98939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7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noisy</a:t>
            </a:r>
          </a:p>
          <a:p>
            <a:pPr marL="228600" indent="-228600">
              <a:buAutoNum type="arabicPeriod"/>
            </a:pPr>
            <a:r>
              <a:rPr lang="en-US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drift: </a:t>
            </a:r>
            <a:r>
              <a:rPr lang="en-US" dirty="0" err="1"/>
              <a:t>ddm</a:t>
            </a:r>
            <a:r>
              <a:rPr lang="en-US" dirty="0"/>
              <a:t> in value based decisions: evidence accumulated is value comparison</a:t>
            </a:r>
          </a:p>
          <a:p>
            <a:pPr marL="228600" indent="-228600">
              <a:buAutoNum type="arabicPeriod"/>
            </a:pPr>
            <a:r>
              <a:rPr lang="en-US" dirty="0"/>
              <a:t>drift</a:t>
            </a:r>
          </a:p>
          <a:p>
            <a:pPr marL="228600" indent="-228600">
              <a:buAutoNum type="arabicPeriod"/>
            </a:pPr>
            <a:r>
              <a:rPr lang="en-US" dirty="0"/>
              <a:t>sim</a:t>
            </a:r>
          </a:p>
          <a:p>
            <a:pPr marL="228600" indent="-228600">
              <a:buAutoNum type="arabicPeriod"/>
            </a:pPr>
            <a:r>
              <a:rPr lang="en-US" dirty="0"/>
              <a:t>explain fixation sampling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5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overt</a:t>
            </a:r>
          </a:p>
          <a:p>
            <a:pPr marL="228600" indent="-228600">
              <a:buAutoNum type="arabicPeriod"/>
            </a:pPr>
            <a:r>
              <a:rPr lang="en-US" dirty="0"/>
              <a:t>covert</a:t>
            </a:r>
          </a:p>
          <a:p>
            <a:pPr marL="228600" indent="-228600">
              <a:buAutoNum type="arabicPeriod"/>
            </a:pPr>
            <a:r>
              <a:rPr lang="en-US" dirty="0"/>
              <a:t>bulk of literature overt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liking ratings provide an independent measure of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estimates the parameters of the </a:t>
            </a:r>
            <a:r>
              <a:rPr lang="en-US" dirty="0" err="1"/>
              <a:t>aDDM</a:t>
            </a:r>
            <a:r>
              <a:rPr lang="en-US" dirty="0"/>
              <a:t> in a fraction of the time compared to previous toolboxes</a:t>
            </a:r>
          </a:p>
          <a:p>
            <a:pPr marL="228600" indent="-228600">
              <a:buAutoNum type="arabicPeriod"/>
            </a:pPr>
            <a:r>
              <a:rPr lang="en-US" dirty="0"/>
              <a:t>gives full posteriors, which allows for hypothesis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the parameters mean?</a:t>
            </a:r>
          </a:p>
          <a:p>
            <a:endParaRPr lang="en-US" dirty="0"/>
          </a:p>
          <a:p>
            <a:r>
              <a:rPr lang="en-US" dirty="0"/>
              <a:t>drift and noise smaller.</a:t>
            </a:r>
          </a:p>
          <a:p>
            <a:r>
              <a:rPr lang="en-US" dirty="0"/>
              <a:t>beta same.</a:t>
            </a:r>
          </a:p>
          <a:p>
            <a:r>
              <a:rPr lang="en-US" dirty="0"/>
              <a:t>key point: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individual level estimates mirror the group level estimates</a:t>
            </a:r>
          </a:p>
          <a:p>
            <a:endParaRPr lang="en-US" dirty="0"/>
          </a:p>
          <a:p>
            <a:r>
              <a:rPr lang="en-US" dirty="0"/>
              <a:t>\theta &gt; 0   N=43</a:t>
            </a:r>
          </a:p>
          <a:p>
            <a:r>
              <a:rPr lang="en-US" dirty="0"/>
              <a:t>\theta &lt;= 0   N=7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22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Copper Miners in Bisbee, Arizona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51173-0171-4978-9891-37B98939A8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1018-A7C5-D359-7B12-F419789A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2"/>
            <a:ext cx="10972800" cy="2439987"/>
          </a:xfrm>
        </p:spPr>
        <p:txBody>
          <a:bodyPr anchor="b">
            <a:normAutofit/>
          </a:bodyPr>
          <a:lstStyle>
            <a:lvl1pPr algn="ctr">
              <a:defRPr sz="4000">
                <a:latin typeface="Avenir LT Std 45 Book" panose="020B0502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FD5B-B362-EF93-280D-8417FD1E81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402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brenden</a:t>
            </a:r>
            <a:r>
              <a:rPr lang="en-US" dirty="0"/>
              <a:t> </a:t>
            </a:r>
            <a:r>
              <a:rPr lang="en-US" dirty="0" err="1"/>
              <a:t>eum</a:t>
            </a:r>
            <a:endParaRPr lang="en-US" dirty="0"/>
          </a:p>
          <a:p>
            <a:r>
              <a:rPr lang="en-US" dirty="0" err="1"/>
              <a:t>caltech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DBEC-BCED-C74D-6818-960DFE9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9F33-1EC6-0FCD-C601-4D77541F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E49-5E45-C049-3D1F-5A4F3C9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4491E-EDC5-FEAD-1353-B7E6CA4AF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0" y="190501"/>
            <a:ext cx="2343150" cy="5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786-3FDC-B5CA-E3FF-FFDD117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78CE8-22EA-8A5D-5EF6-5E4BC8960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9171-B8BC-00C9-7F19-4002DE2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D7B-FAE0-B3F5-B44B-EAA12034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38C95-E76C-C57D-7A3B-6808112FF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F5E79-67F4-E492-3969-3AFC87A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0D-2951-445E-E371-94323BB3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C659-62CA-F120-E636-03DDEA1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6F5-E0C4-9537-3B15-1ECA464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C64E-A98E-783C-AD0C-9580EDD6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090F-A0C0-CEB3-7E95-3EFE7015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71D-6B79-A0C5-67BA-23F6F04D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CE-9AB1-2A2E-1C22-44784CED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43087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C00F-449A-6C51-1CE8-89DAAFEB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46563"/>
            <a:ext cx="10515600" cy="18430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58FF-936C-3E39-8EE9-54E385B9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A7D-0C5F-A348-7F29-5BF895DC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277-43CF-F81C-D97F-A23A308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FC7E-CFE3-9600-AD57-93B988EA2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437A-24E8-8671-77E4-569EC781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5A20-0683-291C-7793-098C119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987-3981-F710-517F-48F1E58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405-7139-B6AD-9040-F46F4BAE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822-9111-D670-A8F9-E3058EE3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8546-CFC4-FBBD-CC9C-40FE99DE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3FAD2-3639-BA25-5638-3C0C58CF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CE06C-BF88-D37A-A822-A9847A15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75EF1-C216-1EC3-6361-FBF99E0A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6F09-113D-A463-D323-568F7405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AC8C-14E7-09A0-4531-973F840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29E8-0446-37D3-9AD4-A4BA348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0321-2C5A-D672-1EBD-201567A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605F3-014B-87C2-FE71-A0FB9FC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76DD-F569-4262-4C1E-E37C1FB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F7FD-C96F-AAD0-F85C-318AE20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87E7-2422-E632-0214-80B2F32D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4F210-A723-E6C6-7F8F-950B2359B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5E45A-D4A4-44A2-3FA2-EBA75206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D6911-E5A2-74A0-B819-DA09B8D5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8462-B8E8-403E-0D51-76B80669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25636-CFFB-A031-3A02-9CB159EB7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CEC2-F285-22F6-88DF-A6439840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AA36B-AC04-A428-50F9-9E98366C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7225-61DA-0DE7-86C5-67F6EF3A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9B54A-F44E-E64C-0569-4384829EA185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DA343-EF2F-C8CF-720B-4B932607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E9790-109D-1063-C11A-2EC9718B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49" y="1295400"/>
            <a:ext cx="10981426" cy="510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D91-1C81-2B01-A127-324BCA4E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492874"/>
            <a:ext cx="1930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4953-1644-8088-DC1C-79C5E7C10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4461" y="6492875"/>
            <a:ext cx="8151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P-Intro     |     P-Methods    |    P-Results    |    GL-Intro    |    GL-Methods    |    GL-Results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022D-F6E9-7AB6-98FC-F00DA871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6423" y="6492875"/>
            <a:ext cx="188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818619C-2D63-4ABC-BE3A-24A1B15F92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0" userDrawn="1">
          <p15:clr>
            <a:srgbClr val="F26B43"/>
          </p15:clr>
        </p15:guide>
        <p15:guide id="4" orient="horz" pos="552" userDrawn="1">
          <p15:clr>
            <a:srgbClr val="F26B43"/>
          </p15:clr>
        </p15:guide>
        <p15:guide id="5" pos="7608" userDrawn="1">
          <p15:clr>
            <a:srgbClr val="F26B43"/>
          </p15:clr>
        </p15:guide>
        <p15:guide id="6" pos="72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816" userDrawn="1">
          <p15:clr>
            <a:srgbClr val="F26B43"/>
          </p15:clr>
        </p15:guide>
        <p15:guide id="9" orient="horz" pos="4080" userDrawn="1">
          <p15:clr>
            <a:srgbClr val="F26B43"/>
          </p15:clr>
        </p15:guide>
        <p15:guide id="10" pos="384" userDrawn="1">
          <p15:clr>
            <a:srgbClr val="F26B43"/>
          </p15:clr>
        </p15:guide>
        <p15:guide id="11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B8A-6D06-7FC1-981D-9B3C1D13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at Visual Attention in </a:t>
            </a:r>
            <a:br>
              <a:rPr lang="en-US" dirty="0"/>
            </a:br>
            <a:r>
              <a:rPr lang="en-US" dirty="0"/>
              <a:t>Value-Based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7F68F-9A75-ED2D-603F-54BE4767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Rotman Brownbag Presentation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C798-E693-E43C-A77B-582599F5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Rangel Neuroeconomics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07A5-17D1-DE08-3DAA-4043A5F5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419E-9952-3EA2-EDC6-A76533E3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FA8E-E7BF-4332-BE04-6DC4A51EE429}" type="datetime1">
              <a:rPr lang="en-US" smtClean="0"/>
              <a:t>5/13/2023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5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2118159" y="1042869"/>
            <a:ext cx="1586762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8950568" y="1066477"/>
            <a:ext cx="1222875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CCCC80-2311-298D-A695-4C57DDD8FD9C}"/>
              </a:ext>
            </a:extLst>
          </p:cNvPr>
          <p:cNvSpPr/>
          <p:nvPr/>
        </p:nvSpPr>
        <p:spPr>
          <a:xfrm>
            <a:off x="7002842" y="336346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ADAF-D2F1-4C6B-2D99-C0A5E57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739" y="1042869"/>
            <a:ext cx="6468522" cy="5371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F1E1-D6A2-810F-8217-84B03E2D6673}"/>
              </a:ext>
            </a:extLst>
          </p:cNvPr>
          <p:cNvSpPr/>
          <p:nvPr/>
        </p:nvSpPr>
        <p:spPr>
          <a:xfrm>
            <a:off x="535280" y="335040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5" grpId="0" animBg="1"/>
      <p:bldP spid="5" grpId="1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2118159" y="1042869"/>
            <a:ext cx="1586762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8950568" y="1066477"/>
            <a:ext cx="1222875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ADAF-D2F1-4C6B-2D99-C0A5E57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739" y="1042869"/>
            <a:ext cx="6468522" cy="5371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F1E1-D6A2-810F-8217-84B03E2D6673}"/>
              </a:ext>
            </a:extLst>
          </p:cNvPr>
          <p:cNvSpPr/>
          <p:nvPr/>
        </p:nvSpPr>
        <p:spPr>
          <a:xfrm>
            <a:off x="535280" y="335040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EF38E-D7EC-C185-34CE-5D33E43D0498}"/>
              </a:ext>
            </a:extLst>
          </p:cNvPr>
          <p:cNvSpPr/>
          <p:nvPr/>
        </p:nvSpPr>
        <p:spPr>
          <a:xfrm>
            <a:off x="987670" y="4396154"/>
            <a:ext cx="1021666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Does peripheral visual information play a role in the decision-making process?</a:t>
            </a:r>
          </a:p>
        </p:txBody>
      </p:sp>
    </p:spTree>
    <p:extLst>
      <p:ext uri="{BB962C8B-B14F-4D97-AF65-F5344CB8AC3E}">
        <p14:creationId xmlns:p14="http://schemas.microsoft.com/office/powerpoint/2010/main" val="21584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638347-CA03-2FC5-EB62-54B8E533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44737-4D84-805B-B902-6B83AA55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12</a:t>
            </a:fld>
            <a:endParaRPr lang="en-US"/>
          </a:p>
        </p:txBody>
      </p:sp>
      <p:pic>
        <p:nvPicPr>
          <p:cNvPr id="6" name="2022-10-10 18-47-27">
            <a:hlinkClick r:id="" action="ppaction://media"/>
            <a:extLst>
              <a:ext uri="{FF2B5EF4-FFF2-40B4-BE49-F238E27FC236}">
                <a16:creationId xmlns:a16="http://schemas.microsoft.com/office/drawing/2014/main" id="{00BA8A8D-4469-74EA-630C-8B83155565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02" end="12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486" y="27264"/>
            <a:ext cx="11409028" cy="6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ECC1-1B4B-261F-6A44-26B04DAA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Visual Information Halves Attentional Choice Biases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66694-1CF4-EF4E-F444-287E576DB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Stephanie </a:t>
            </a:r>
            <a:r>
              <a:rPr lang="en-US" dirty="0" err="1"/>
              <a:t>Dolbier</a:t>
            </a:r>
            <a:endParaRPr lang="en-US" dirty="0"/>
          </a:p>
          <a:p>
            <a:r>
              <a:rPr lang="en-US" dirty="0"/>
              <a:t>Antonio Rangel</a:t>
            </a:r>
          </a:p>
          <a:p>
            <a:r>
              <a:rPr lang="en-US" dirty="0"/>
              <a:t>[forthcoming, Psychological Science]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2616A-8DDF-ABD9-E985-52BA2F5E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574E3-3BA3-CB77-AB82-208DFEF5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531BA2-FBD9-9DAA-5809-220A90C0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4F105-642F-661B-E2F6-06E55D78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B0781-D898-50DD-C24B-5F5D7E02A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76"/>
          <a:stretch/>
        </p:blipFill>
        <p:spPr>
          <a:xfrm>
            <a:off x="1524000" y="1820008"/>
            <a:ext cx="9144000" cy="393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44DA9-C765-7640-3F75-C0AE5B91A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83" b="76425"/>
          <a:stretch/>
        </p:blipFill>
        <p:spPr>
          <a:xfrm>
            <a:off x="7429500" y="606669"/>
            <a:ext cx="3238499" cy="1213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8FED0-198E-6F73-BCF2-52253B1CF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37" r="35416" b="76425"/>
          <a:stretch/>
        </p:blipFill>
        <p:spPr>
          <a:xfrm>
            <a:off x="5477609" y="606669"/>
            <a:ext cx="1951892" cy="1213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1BDD1-C1A9-F186-3696-5221CDFBD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8" r="56763" b="76370"/>
          <a:stretch/>
        </p:blipFill>
        <p:spPr>
          <a:xfrm>
            <a:off x="3279531" y="603835"/>
            <a:ext cx="2198078" cy="1216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72186-FBF0-E8C0-30EE-3A24111D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801" b="76314"/>
          <a:stretch/>
        </p:blipFill>
        <p:spPr>
          <a:xfrm>
            <a:off x="1524000" y="600999"/>
            <a:ext cx="1755531" cy="12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624F1-2752-366D-067D-04D09952E5F4}"/>
              </a:ext>
            </a:extLst>
          </p:cNvPr>
          <p:cNvSpPr/>
          <p:nvPr/>
        </p:nvSpPr>
        <p:spPr>
          <a:xfrm>
            <a:off x="370330" y="2260956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E148-50EB-5017-672B-93768CF917DF}"/>
              </a:ext>
            </a:extLst>
          </p:cNvPr>
          <p:cNvSpPr/>
          <p:nvPr/>
        </p:nvSpPr>
        <p:spPr>
          <a:xfrm>
            <a:off x="435188" y="360430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425296-F933-6BA2-AA53-81B1836AE182}"/>
              </a:ext>
            </a:extLst>
          </p:cNvPr>
          <p:cNvSpPr/>
          <p:nvPr/>
        </p:nvSpPr>
        <p:spPr>
          <a:xfrm>
            <a:off x="459629" y="4367980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3D320-F051-438B-7084-32CBE5844A7A}"/>
              </a:ext>
            </a:extLst>
          </p:cNvPr>
          <p:cNvSpPr/>
          <p:nvPr/>
        </p:nvSpPr>
        <p:spPr>
          <a:xfrm>
            <a:off x="500047" y="1318835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2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AB588E-5389-A52D-05E4-147FF678625E}"/>
              </a:ext>
            </a:extLst>
          </p:cNvPr>
          <p:cNvGrpSpPr/>
          <p:nvPr/>
        </p:nvGrpSpPr>
        <p:grpSpPr>
          <a:xfrm>
            <a:off x="1796561" y="1582615"/>
            <a:ext cx="8598877" cy="3692769"/>
            <a:chOff x="1796561" y="1582615"/>
            <a:chExt cx="8598877" cy="3692769"/>
          </a:xfrm>
          <a:solidFill>
            <a:srgbClr val="B0E3E2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1022CD-CB28-2D6B-C038-D60836336468}"/>
                </a:ext>
              </a:extLst>
            </p:cNvPr>
            <p:cNvSpPr/>
            <p:nvPr/>
          </p:nvSpPr>
          <p:spPr>
            <a:xfrm>
              <a:off x="1796561" y="1582615"/>
              <a:ext cx="8598877" cy="369276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534BE-F636-4F56-5FE5-3EC9338E03DE}"/>
                </a:ext>
              </a:extLst>
            </p:cNvPr>
            <p:cNvSpPr txBox="1"/>
            <p:nvPr/>
          </p:nvSpPr>
          <p:spPr>
            <a:xfrm>
              <a:off x="5018941" y="1752583"/>
              <a:ext cx="215411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Joint Dataset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EB6D39-79F9-B956-98D2-6F017C9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F2E12-0D86-3D41-230D-F309E6E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</a:t>
            </a:r>
            <a:r>
              <a:rPr lang="en-US" b="1" u="sng" dirty="0"/>
              <a:t>P-Methods</a:t>
            </a:r>
            <a:r>
              <a:rPr lang="en-US" dirty="0"/>
              <a:t>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4B302-4DBD-B4C4-E9CB-437BBAB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1FEBF8-D93F-702F-ABD2-65B774972650}"/>
              </a:ext>
            </a:extLst>
          </p:cNvPr>
          <p:cNvGrpSpPr/>
          <p:nvPr/>
        </p:nvGrpSpPr>
        <p:grpSpPr>
          <a:xfrm>
            <a:off x="2033587" y="2712985"/>
            <a:ext cx="8124824" cy="2031206"/>
            <a:chOff x="2033587" y="2712985"/>
            <a:chExt cx="8124824" cy="20312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6EDEF-C2B8-A5B3-1148-D8EBE23FDA7B}"/>
                </a:ext>
              </a:extLst>
            </p:cNvPr>
            <p:cNvSpPr/>
            <p:nvPr/>
          </p:nvSpPr>
          <p:spPr>
            <a:xfrm>
              <a:off x="2033587" y="2712985"/>
              <a:ext cx="3385343" cy="2031206"/>
            </a:xfrm>
            <a:custGeom>
              <a:avLst/>
              <a:gdLst>
                <a:gd name="connsiteX0" fmla="*/ 0 w 3385343"/>
                <a:gd name="connsiteY0" fmla="*/ 203121 h 2031206"/>
                <a:gd name="connsiteX1" fmla="*/ 203121 w 3385343"/>
                <a:gd name="connsiteY1" fmla="*/ 0 h 2031206"/>
                <a:gd name="connsiteX2" fmla="*/ 3182222 w 3385343"/>
                <a:gd name="connsiteY2" fmla="*/ 0 h 2031206"/>
                <a:gd name="connsiteX3" fmla="*/ 3385343 w 3385343"/>
                <a:gd name="connsiteY3" fmla="*/ 203121 h 2031206"/>
                <a:gd name="connsiteX4" fmla="*/ 3385343 w 3385343"/>
                <a:gd name="connsiteY4" fmla="*/ 1828085 h 2031206"/>
                <a:gd name="connsiteX5" fmla="*/ 3182222 w 3385343"/>
                <a:gd name="connsiteY5" fmla="*/ 2031206 h 2031206"/>
                <a:gd name="connsiteX6" fmla="*/ 203121 w 3385343"/>
                <a:gd name="connsiteY6" fmla="*/ 2031206 h 2031206"/>
                <a:gd name="connsiteX7" fmla="*/ 0 w 3385343"/>
                <a:gd name="connsiteY7" fmla="*/ 1828085 h 2031206"/>
                <a:gd name="connsiteX8" fmla="*/ 0 w 3385343"/>
                <a:gd name="connsiteY8" fmla="*/ 203121 h 2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343" h="2031206">
                  <a:moveTo>
                    <a:pt x="0" y="203121"/>
                  </a:moveTo>
                  <a:cubicBezTo>
                    <a:pt x="0" y="90940"/>
                    <a:pt x="90940" y="0"/>
                    <a:pt x="203121" y="0"/>
                  </a:cubicBezTo>
                  <a:lnTo>
                    <a:pt x="3182222" y="0"/>
                  </a:lnTo>
                  <a:cubicBezTo>
                    <a:pt x="3294403" y="0"/>
                    <a:pt x="3385343" y="90940"/>
                    <a:pt x="3385343" y="203121"/>
                  </a:cubicBezTo>
                  <a:lnTo>
                    <a:pt x="3385343" y="1828085"/>
                  </a:lnTo>
                  <a:cubicBezTo>
                    <a:pt x="3385343" y="1940266"/>
                    <a:pt x="3294403" y="2031206"/>
                    <a:pt x="3182222" y="2031206"/>
                  </a:cubicBezTo>
                  <a:lnTo>
                    <a:pt x="203121" y="2031206"/>
                  </a:lnTo>
                  <a:cubicBezTo>
                    <a:pt x="90940" y="2031206"/>
                    <a:pt x="0" y="1940266"/>
                    <a:pt x="0" y="1828085"/>
                  </a:cubicBezTo>
                  <a:lnTo>
                    <a:pt x="0" y="203121"/>
                  </a:lnTo>
                  <a:close/>
                </a:path>
              </a:pathLst>
            </a:custGeom>
            <a:solidFill>
              <a:srgbClr val="E0FF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932" tIns="150932" rIns="150932" bIns="15093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2">
                      <a:lumMod val="25000"/>
                    </a:schemeClr>
                  </a:solidFill>
                </a:rPr>
                <a:t>Exploratory Sample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N = 25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360 trials</a:t>
              </a: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3F7A00-45D6-89D5-CD27-FBD42E888F3E}"/>
                </a:ext>
              </a:extLst>
            </p:cNvPr>
            <p:cNvSpPr/>
            <p:nvPr/>
          </p:nvSpPr>
          <p:spPr>
            <a:xfrm>
              <a:off x="5757465" y="3308806"/>
              <a:ext cx="717692" cy="839565"/>
            </a:xfrm>
            <a:custGeom>
              <a:avLst/>
              <a:gdLst>
                <a:gd name="connsiteX0" fmla="*/ 0 w 717692"/>
                <a:gd name="connsiteY0" fmla="*/ 167913 h 839565"/>
                <a:gd name="connsiteX1" fmla="*/ 358846 w 717692"/>
                <a:gd name="connsiteY1" fmla="*/ 167913 h 839565"/>
                <a:gd name="connsiteX2" fmla="*/ 358846 w 717692"/>
                <a:gd name="connsiteY2" fmla="*/ 0 h 839565"/>
                <a:gd name="connsiteX3" fmla="*/ 717692 w 717692"/>
                <a:gd name="connsiteY3" fmla="*/ 419783 h 839565"/>
                <a:gd name="connsiteX4" fmla="*/ 358846 w 717692"/>
                <a:gd name="connsiteY4" fmla="*/ 839565 h 839565"/>
                <a:gd name="connsiteX5" fmla="*/ 358846 w 717692"/>
                <a:gd name="connsiteY5" fmla="*/ 671652 h 839565"/>
                <a:gd name="connsiteX6" fmla="*/ 0 w 717692"/>
                <a:gd name="connsiteY6" fmla="*/ 671652 h 839565"/>
                <a:gd name="connsiteX7" fmla="*/ 0 w 717692"/>
                <a:gd name="connsiteY7" fmla="*/ 167913 h 83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692" h="839565">
                  <a:moveTo>
                    <a:pt x="0" y="167913"/>
                  </a:moveTo>
                  <a:lnTo>
                    <a:pt x="358846" y="167913"/>
                  </a:lnTo>
                  <a:lnTo>
                    <a:pt x="358846" y="0"/>
                  </a:lnTo>
                  <a:lnTo>
                    <a:pt x="717692" y="419783"/>
                  </a:lnTo>
                  <a:lnTo>
                    <a:pt x="358846" y="839565"/>
                  </a:lnTo>
                  <a:lnTo>
                    <a:pt x="358846" y="671652"/>
                  </a:lnTo>
                  <a:lnTo>
                    <a:pt x="0" y="671652"/>
                  </a:lnTo>
                  <a:lnTo>
                    <a:pt x="0" y="16791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67913" rIns="215308" bIns="16791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8F3E65-519B-6995-1DA9-28C151654FB2}"/>
                </a:ext>
              </a:extLst>
            </p:cNvPr>
            <p:cNvSpPr/>
            <p:nvPr/>
          </p:nvSpPr>
          <p:spPr>
            <a:xfrm>
              <a:off x="6773068" y="2712985"/>
              <a:ext cx="3385343" cy="2031206"/>
            </a:xfrm>
            <a:custGeom>
              <a:avLst/>
              <a:gdLst>
                <a:gd name="connsiteX0" fmla="*/ 0 w 3385343"/>
                <a:gd name="connsiteY0" fmla="*/ 203121 h 2031206"/>
                <a:gd name="connsiteX1" fmla="*/ 203121 w 3385343"/>
                <a:gd name="connsiteY1" fmla="*/ 0 h 2031206"/>
                <a:gd name="connsiteX2" fmla="*/ 3182222 w 3385343"/>
                <a:gd name="connsiteY2" fmla="*/ 0 h 2031206"/>
                <a:gd name="connsiteX3" fmla="*/ 3385343 w 3385343"/>
                <a:gd name="connsiteY3" fmla="*/ 203121 h 2031206"/>
                <a:gd name="connsiteX4" fmla="*/ 3385343 w 3385343"/>
                <a:gd name="connsiteY4" fmla="*/ 1828085 h 2031206"/>
                <a:gd name="connsiteX5" fmla="*/ 3182222 w 3385343"/>
                <a:gd name="connsiteY5" fmla="*/ 2031206 h 2031206"/>
                <a:gd name="connsiteX6" fmla="*/ 203121 w 3385343"/>
                <a:gd name="connsiteY6" fmla="*/ 2031206 h 2031206"/>
                <a:gd name="connsiteX7" fmla="*/ 0 w 3385343"/>
                <a:gd name="connsiteY7" fmla="*/ 1828085 h 2031206"/>
                <a:gd name="connsiteX8" fmla="*/ 0 w 3385343"/>
                <a:gd name="connsiteY8" fmla="*/ 203121 h 2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343" h="2031206">
                  <a:moveTo>
                    <a:pt x="0" y="203121"/>
                  </a:moveTo>
                  <a:cubicBezTo>
                    <a:pt x="0" y="90940"/>
                    <a:pt x="90940" y="0"/>
                    <a:pt x="203121" y="0"/>
                  </a:cubicBezTo>
                  <a:lnTo>
                    <a:pt x="3182222" y="0"/>
                  </a:lnTo>
                  <a:cubicBezTo>
                    <a:pt x="3294403" y="0"/>
                    <a:pt x="3385343" y="90940"/>
                    <a:pt x="3385343" y="203121"/>
                  </a:cubicBezTo>
                  <a:lnTo>
                    <a:pt x="3385343" y="1828085"/>
                  </a:lnTo>
                  <a:cubicBezTo>
                    <a:pt x="3385343" y="1940266"/>
                    <a:pt x="3294403" y="2031206"/>
                    <a:pt x="3182222" y="2031206"/>
                  </a:cubicBezTo>
                  <a:lnTo>
                    <a:pt x="203121" y="2031206"/>
                  </a:lnTo>
                  <a:cubicBezTo>
                    <a:pt x="90940" y="2031206"/>
                    <a:pt x="0" y="1940266"/>
                    <a:pt x="0" y="1828085"/>
                  </a:cubicBezTo>
                  <a:lnTo>
                    <a:pt x="0" y="203121"/>
                  </a:lnTo>
                  <a:close/>
                </a:path>
              </a:pathLst>
            </a:custGeom>
            <a:solidFill>
              <a:srgbClr val="FFE4E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932" tIns="150932" rIns="150932" bIns="15093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2">
                      <a:lumMod val="25000"/>
                    </a:schemeClr>
                  </a:solidFill>
                </a:rPr>
                <a:t>Confirmatory Sample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N = 25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2">
                      <a:lumMod val="25000"/>
                    </a:schemeClr>
                  </a:solidFill>
                </a:rPr>
                <a:t>400 trials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CD908F-208A-D1C0-EA45-4A92CD882288}"/>
              </a:ext>
            </a:extLst>
          </p:cNvPr>
          <p:cNvSpPr/>
          <p:nvPr/>
        </p:nvSpPr>
        <p:spPr>
          <a:xfrm>
            <a:off x="5584444" y="2494518"/>
            <a:ext cx="4810994" cy="27808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04A-BE01-98BD-6ADE-06FB4DDF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removing peripheral visual information affect our choices?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D5C98-67AF-DEC3-AF8B-2CA754C1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64D61-576C-A00C-5D8B-2B1BB2F2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75654-13E7-3B2F-E5C7-C0113C4D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Choices and Response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CE676-5C34-104B-CB34-C0F82A44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0" t="2754" b="65079"/>
          <a:stretch/>
        </p:blipFill>
        <p:spPr>
          <a:xfrm>
            <a:off x="7472467" y="1934307"/>
            <a:ext cx="2762774" cy="1811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22B0B-7690-0DD4-4FF5-C7233B6C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4" t="2754" r="33571" b="65079"/>
          <a:stretch/>
        </p:blipFill>
        <p:spPr>
          <a:xfrm>
            <a:off x="4739053" y="1934307"/>
            <a:ext cx="2733413" cy="1811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856E06-F69A-3644-2753-A98F05A05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r="66786" b="65078"/>
          <a:stretch/>
        </p:blipFill>
        <p:spPr>
          <a:xfrm>
            <a:off x="2005641" y="1934308"/>
            <a:ext cx="2733413" cy="1811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F651D-1276-CAAF-B61D-BBF58D58C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2005641" y="1779175"/>
            <a:ext cx="8229600" cy="155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9124D-8783-7308-5919-C7B3A3BF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941" r="86016" b="89437"/>
          <a:stretch/>
        </p:blipFill>
        <p:spPr>
          <a:xfrm>
            <a:off x="2558562" y="2057400"/>
            <a:ext cx="597876" cy="316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356977-180B-C9EB-A688-DC746A20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34921" r="-1" b="32756"/>
          <a:stretch/>
        </p:blipFill>
        <p:spPr>
          <a:xfrm>
            <a:off x="2005640" y="3745523"/>
            <a:ext cx="8229600" cy="18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7B7A1-8D67-C51A-B046-28634A8AD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35"/>
          <a:stretch/>
        </p:blipFill>
        <p:spPr>
          <a:xfrm>
            <a:off x="1409700" y="2189626"/>
            <a:ext cx="8458200" cy="20350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2B453-F629-EF70-3755-103614BB2837}"/>
              </a:ext>
            </a:extLst>
          </p:cNvPr>
          <p:cNvSpPr txBox="1"/>
          <p:nvPr/>
        </p:nvSpPr>
        <p:spPr>
          <a:xfrm flipH="1">
            <a:off x="10084073" y="2957398"/>
            <a:ext cx="18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Last Fix. Bias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-9493"/>
            <a:ext cx="10981426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</p:spTree>
    <p:extLst>
      <p:ext uri="{BB962C8B-B14F-4D97-AF65-F5344CB8AC3E}">
        <p14:creationId xmlns:p14="http://schemas.microsoft.com/office/powerpoint/2010/main" val="7926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5F58BE-CD4F-D9B4-AE23-BB1EF02C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b="1" dirty="0"/>
              <a:t>     </a:t>
            </a:r>
            <a:r>
              <a:rPr lang="en-US" dirty="0"/>
              <a:t>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671DC-7B7F-0347-6E9F-53F43C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</a:t>
            </a:fld>
            <a:endParaRPr lang="en-US"/>
          </a:p>
        </p:txBody>
      </p:sp>
      <p:pic>
        <p:nvPicPr>
          <p:cNvPr id="6" name="Converting to a Haggen Northwest Fresh - Full Time Lapse of Puyallup Store">
            <a:hlinkClick r:id="" action="ppaction://media"/>
            <a:extLst>
              <a:ext uri="{FF2B5EF4-FFF2-40B4-BE49-F238E27FC236}">
                <a16:creationId xmlns:a16="http://schemas.microsoft.com/office/drawing/2014/main" id="{F898D58C-4C73-CC70-1B5B-DDE06C41C8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58" end="80469.2222"/>
                </p14:media>
              </p:ext>
            </p:extLst>
          </p:nvPr>
        </p:nvPicPr>
        <p:blipFill rotWithShape="1">
          <a:blip r:embed="rId5">
            <a:lum contrast="-20000"/>
          </a:blip>
          <a:srcRect l="40451" r="10286" b="5324"/>
          <a:stretch/>
        </p:blipFill>
        <p:spPr>
          <a:xfrm>
            <a:off x="0" y="0"/>
            <a:ext cx="5891841" cy="6492875"/>
          </a:xfrm>
          <a:prstGeom prst="rect">
            <a:avLst/>
          </a:prstGeom>
        </p:spPr>
      </p:pic>
      <p:pic>
        <p:nvPicPr>
          <p:cNvPr id="7" name="HIX Soho Restaurant Time Lapse Video">
            <a:hlinkClick r:id="" action="ppaction://media"/>
            <a:extLst>
              <a:ext uri="{FF2B5EF4-FFF2-40B4-BE49-F238E27FC236}">
                <a16:creationId xmlns:a16="http://schemas.microsoft.com/office/drawing/2014/main" id="{0E504900-F79F-969D-2EC5-12D9457452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76" end="2357.1562"/>
                </p14:media>
              </p:ext>
            </p:extLst>
          </p:nvPr>
        </p:nvPicPr>
        <p:blipFill rotWithShape="1">
          <a:blip r:embed="rId6">
            <a:lum contrast="-20000"/>
          </a:blip>
          <a:srcRect l="7430" r="42771" b="5324"/>
          <a:stretch/>
        </p:blipFill>
        <p:spPr>
          <a:xfrm>
            <a:off x="5891841" y="0"/>
            <a:ext cx="6300159" cy="64928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95657-D7BC-5CD4-D219-FA5146E66369}"/>
              </a:ext>
            </a:extLst>
          </p:cNvPr>
          <p:cNvSpPr/>
          <p:nvPr/>
        </p:nvSpPr>
        <p:spPr>
          <a:xfrm>
            <a:off x="0" y="-1"/>
            <a:ext cx="12192000" cy="64928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19A4C-A5E8-A4C3-EE35-7095444C45EC}"/>
              </a:ext>
            </a:extLst>
          </p:cNvPr>
          <p:cNvGrpSpPr/>
          <p:nvPr/>
        </p:nvGrpSpPr>
        <p:grpSpPr>
          <a:xfrm>
            <a:off x="1330704" y="916759"/>
            <a:ext cx="8865718" cy="4648200"/>
            <a:chOff x="1330704" y="916759"/>
            <a:chExt cx="8865718" cy="4648200"/>
          </a:xfrm>
        </p:grpSpPr>
        <p:pic>
          <p:nvPicPr>
            <p:cNvPr id="13" name="Picture 2" descr="Do Apples Have More Nutritional Content Than Bananas?">
              <a:extLst>
                <a:ext uri="{FF2B5EF4-FFF2-40B4-BE49-F238E27FC236}">
                  <a16:creationId xmlns:a16="http://schemas.microsoft.com/office/drawing/2014/main" id="{315E95F6-AE47-3759-E198-5057F3D6B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54800" r="94933">
                          <a14:foregroundMark x1="57467" y1="38889" x2="54800" y2="48667"/>
                          <a14:backgroundMark x1="59733" y1="75111" x2="65867" y2="79778"/>
                          <a14:backgroundMark x1="65867" y1="79778" x2="74800" y2="79556"/>
                          <a14:backgroundMark x1="74800" y1="79556" x2="81733" y2="72667"/>
                          <a14:backgroundMark x1="81733" y1="72667" x2="85333" y2="6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624547" y="977206"/>
              <a:ext cx="3571875" cy="428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ana - Each : Target">
              <a:extLst>
                <a:ext uri="{FF2B5EF4-FFF2-40B4-BE49-F238E27FC236}">
                  <a16:creationId xmlns:a16="http://schemas.microsoft.com/office/drawing/2014/main" id="{67AB5F2E-A446-552F-A4AC-CE262B14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36" b="89959" l="4918" r="89959">
                          <a14:foregroundMark x1="10246" y1="37500" x2="4918" y2="30533"/>
                          <a14:foregroundMark x1="89754" y1="40574" x2="89754" y2="42828"/>
                          <a14:backgroundMark x1="31967" y1="68238" x2="34426" y2="69467"/>
                          <a14:backgroundMark x1="68033" y1="68443" x2="62295" y2="70902"/>
                          <a14:backgroundMark x1="64754" y1="68443" x2="59426" y2="71311"/>
                          <a14:backgroundMark x1="62090" y1="68852" x2="58811" y2="70697"/>
                          <a14:backgroundMark x1="60656" y1="70082" x2="56762" y2="70902"/>
                          <a14:backgroundMark x1="35451" y1="69467" x2="39139" y2="70902"/>
                          <a14:backgroundMark x1="38115" y1="69467" x2="50820" y2="71107"/>
                          <a14:backgroundMark x1="50820" y1="71107" x2="60451" y2="70287"/>
                          <a14:backgroundMark x1="46107" y1="70697" x2="57787" y2="70492"/>
                          <a14:backgroundMark x1="57787" y1="70492" x2="58197" y2="70492"/>
                          <a14:backgroundMark x1="59016" y1="69877" x2="47951" y2="71311"/>
                          <a14:backgroundMark x1="47951" y1="71311" x2="45697" y2="70697"/>
                          <a14:backgroundMark x1="54918" y1="70287" x2="45082" y2="70902"/>
                          <a14:backgroundMark x1="50820" y1="70082" x2="45492" y2="70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704" y="916759"/>
              <a:ext cx="4648200" cy="4648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7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7B7A1-8D67-C51A-B046-28634A8AD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1" b="32893"/>
          <a:stretch/>
        </p:blipFill>
        <p:spPr>
          <a:xfrm>
            <a:off x="1409700" y="2247900"/>
            <a:ext cx="8458200" cy="19240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2B453-F629-EF70-3755-103614BB2837}"/>
              </a:ext>
            </a:extLst>
          </p:cNvPr>
          <p:cNvSpPr txBox="1"/>
          <p:nvPr/>
        </p:nvSpPr>
        <p:spPr>
          <a:xfrm flipH="1">
            <a:off x="10084073" y="2904645"/>
            <a:ext cx="18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Net Fix. Bias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-9493"/>
            <a:ext cx="10981426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7EFB-61E7-CCE2-DA63-CCC419FDA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409700" y="2092767"/>
            <a:ext cx="8458200" cy="1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624F1-2752-366D-067D-04D09952E5F4}"/>
              </a:ext>
            </a:extLst>
          </p:cNvPr>
          <p:cNvSpPr/>
          <p:nvPr/>
        </p:nvSpPr>
        <p:spPr>
          <a:xfrm>
            <a:off x="370330" y="2260956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E148-50EB-5017-672B-93768CF917DF}"/>
              </a:ext>
            </a:extLst>
          </p:cNvPr>
          <p:cNvSpPr/>
          <p:nvPr/>
        </p:nvSpPr>
        <p:spPr>
          <a:xfrm>
            <a:off x="435188" y="360430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425296-F933-6BA2-AA53-81B1836AE182}"/>
              </a:ext>
            </a:extLst>
          </p:cNvPr>
          <p:cNvSpPr/>
          <p:nvPr/>
        </p:nvSpPr>
        <p:spPr>
          <a:xfrm>
            <a:off x="459629" y="4367980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C9652-58AA-E204-25E7-F2946E392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r="67261" b="65763"/>
          <a:stretch/>
        </p:blipFill>
        <p:spPr>
          <a:xfrm>
            <a:off x="8400287" y="2325700"/>
            <a:ext cx="2769108" cy="1798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070F5-1F64-5FB0-5343-06BABA894FD0}"/>
              </a:ext>
            </a:extLst>
          </p:cNvPr>
          <p:cNvSpPr txBox="1"/>
          <p:nvPr/>
        </p:nvSpPr>
        <p:spPr>
          <a:xfrm>
            <a:off x="7218250" y="2325700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555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0112-A54D-F778-03E3-F456E7F5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removing peripheral visual information affect our fixation process?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7BE2-00DD-94AF-0D6C-C5393F90F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82A3C-5CE9-8054-AAA4-71027C82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A38C8-F990-A4D6-1932-915C6B09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Fixation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FD0C3-6C79-7319-2BED-EB9C8397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b="58847"/>
          <a:stretch/>
        </p:blipFill>
        <p:spPr>
          <a:xfrm>
            <a:off x="1981200" y="3665294"/>
            <a:ext cx="8229600" cy="1843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CE676-5C34-104B-CB34-C0F82A447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4" b="-188"/>
          <a:stretch/>
        </p:blipFill>
        <p:spPr>
          <a:xfrm>
            <a:off x="1981200" y="1846474"/>
            <a:ext cx="8229600" cy="1843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CE037-85C0-CA95-924E-3052CF06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t="2888" r="85331" b="92530"/>
          <a:stretch/>
        </p:blipFill>
        <p:spPr>
          <a:xfrm>
            <a:off x="3868615" y="1960633"/>
            <a:ext cx="659423" cy="430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1A2A0-9822-D9D1-6329-3681D9FA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981200" y="1704616"/>
            <a:ext cx="8215222" cy="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Fixations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8EE26-3746-7CFA-B721-076292602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36"/>
          <a:stretch/>
        </p:blipFill>
        <p:spPr>
          <a:xfrm>
            <a:off x="1981200" y="2735796"/>
            <a:ext cx="8229600" cy="179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90A47-5141-166C-3026-C20DC4B05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b="78718"/>
          <a:stretch/>
        </p:blipFill>
        <p:spPr>
          <a:xfrm>
            <a:off x="1975614" y="4533996"/>
            <a:ext cx="8229600" cy="18204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EC9141-9FC9-B2D6-8E97-174D2BDD57C2}"/>
              </a:ext>
            </a:extLst>
          </p:cNvPr>
          <p:cNvSpPr/>
          <p:nvPr/>
        </p:nvSpPr>
        <p:spPr>
          <a:xfrm>
            <a:off x="2532185" y="4633544"/>
            <a:ext cx="553915" cy="27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35547-C31C-02D2-C698-AA45A6BA8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b="47665"/>
          <a:stretch/>
        </p:blipFill>
        <p:spPr>
          <a:xfrm>
            <a:off x="1966822" y="915393"/>
            <a:ext cx="8229600" cy="1820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70B3F-639C-EEDD-E68A-9DD941912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966822" y="790206"/>
            <a:ext cx="8229600" cy="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CBA-9ADB-B3DD-D883-24F28AFE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Fixation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82944-2A63-D286-D3BB-D34EBC9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8FA8-5073-3462-F6D8-8CA5006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68C808-0DBB-8F54-3434-2F6BFE4C3C83}"/>
              </a:ext>
            </a:extLst>
          </p:cNvPr>
          <p:cNvGrpSpPr/>
          <p:nvPr/>
        </p:nvGrpSpPr>
        <p:grpSpPr>
          <a:xfrm>
            <a:off x="1981200" y="2329961"/>
            <a:ext cx="8229600" cy="1887478"/>
            <a:chOff x="1981200" y="2066192"/>
            <a:chExt cx="8229600" cy="18874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B14451-66C1-2F76-B0F9-D8BCE3AF1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28"/>
            <a:stretch/>
          </p:blipFill>
          <p:spPr>
            <a:xfrm>
              <a:off x="1981200" y="2066192"/>
              <a:ext cx="8229600" cy="18874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D040C5-0514-7206-7404-85F85216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6" t="2888" r="85331" b="94212"/>
            <a:stretch/>
          </p:blipFill>
          <p:spPr>
            <a:xfrm>
              <a:off x="2593730" y="2250779"/>
              <a:ext cx="659423" cy="27261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6D1DA0-4C5E-68F7-D146-3AC213D5A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5"/>
          <a:stretch/>
        </p:blipFill>
        <p:spPr>
          <a:xfrm>
            <a:off x="1981200" y="2187400"/>
            <a:ext cx="8229600" cy="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624F1-2752-366D-067D-04D09952E5F4}"/>
              </a:ext>
            </a:extLst>
          </p:cNvPr>
          <p:cNvSpPr/>
          <p:nvPr/>
        </p:nvSpPr>
        <p:spPr>
          <a:xfrm>
            <a:off x="370330" y="2260956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425296-F933-6BA2-AA53-81B1836AE182}"/>
              </a:ext>
            </a:extLst>
          </p:cNvPr>
          <p:cNvSpPr/>
          <p:nvPr/>
        </p:nvSpPr>
        <p:spPr>
          <a:xfrm>
            <a:off x="459629" y="4367980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3D320-F051-438B-7084-32CBE5844A7A}"/>
              </a:ext>
            </a:extLst>
          </p:cNvPr>
          <p:cNvSpPr/>
          <p:nvPr/>
        </p:nvSpPr>
        <p:spPr>
          <a:xfrm>
            <a:off x="500047" y="1318835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789AF-7514-209F-8D36-C1DBF38AF06F}"/>
              </a:ext>
            </a:extLst>
          </p:cNvPr>
          <p:cNvSpPr txBox="1"/>
          <p:nvPr/>
        </p:nvSpPr>
        <p:spPr>
          <a:xfrm>
            <a:off x="6537381" y="3689935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59F2F-E2ED-18A6-D99A-CB3B3780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r="67237" b="58847"/>
          <a:stretch/>
        </p:blipFill>
        <p:spPr>
          <a:xfrm>
            <a:off x="7361116" y="2959306"/>
            <a:ext cx="2320313" cy="1586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F3025-EECE-2155-37F3-9EDCAB50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8" r="67237"/>
          <a:stretch/>
        </p:blipFill>
        <p:spPr>
          <a:xfrm>
            <a:off x="9811146" y="2934368"/>
            <a:ext cx="2266554" cy="1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4617-2E00-9881-6A1B-8BEC9E1E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Does removing peripheral visual information affect the value comparison process?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17D65-09A9-D003-5DE5-FC9C5188F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1D4B5-27A1-B99E-FEC3-1C1D909E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FDE99-EE5A-6625-F14A-CBD195D3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1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C5591-4A87-03CF-AD6E-20B2441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E96F6-7CBC-7E38-38A0-8C1DA4B7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9FEC6-3CAA-272D-80AA-D26FBE1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62" y="812413"/>
            <a:ext cx="9472148" cy="5297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AFCB2-92F5-1E32-93C0-E4F60808F93B}"/>
              </a:ext>
            </a:extLst>
          </p:cNvPr>
          <p:cNvSpPr txBox="1"/>
          <p:nvPr/>
        </p:nvSpPr>
        <p:spPr>
          <a:xfrm>
            <a:off x="8637161" y="6137442"/>
            <a:ext cx="352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Lombardi &amp; Hare Toolbox (2021)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455D5-09ED-B3A9-A575-F55CA93ABAFF}"/>
              </a:ext>
            </a:extLst>
          </p:cNvPr>
          <p:cNvSpPr txBox="1"/>
          <p:nvPr/>
        </p:nvSpPr>
        <p:spPr>
          <a:xfrm>
            <a:off x="349670" y="1166432"/>
            <a:ext cx="144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BF9000"/>
                </a:solidFill>
              </a:rPr>
              <a:t>Group-Level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8BFFC-5912-FE36-BE61-0E994262FC43}"/>
              </a:ext>
            </a:extLst>
          </p:cNvPr>
          <p:cNvSpPr txBox="1"/>
          <p:nvPr/>
        </p:nvSpPr>
        <p:spPr>
          <a:xfrm>
            <a:off x="144582" y="2927825"/>
            <a:ext cx="1817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55A11"/>
                </a:solidFill>
              </a:rPr>
              <a:t>Individual-Level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29B3B-4237-8541-C84E-F227B797404E}"/>
              </a:ext>
            </a:extLst>
          </p:cNvPr>
          <p:cNvSpPr/>
          <p:nvPr/>
        </p:nvSpPr>
        <p:spPr>
          <a:xfrm>
            <a:off x="2347546" y="2634762"/>
            <a:ext cx="9540865" cy="14155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49AD0F-BD20-1C72-28DC-0F5CF915B029}"/>
              </a:ext>
            </a:extLst>
          </p:cNvPr>
          <p:cNvSpPr/>
          <p:nvPr/>
        </p:nvSpPr>
        <p:spPr>
          <a:xfrm>
            <a:off x="2230362" y="628895"/>
            <a:ext cx="9658049" cy="200586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31FBBE-8835-F6F3-97A1-B60E38C538EB}"/>
              </a:ext>
            </a:extLst>
          </p:cNvPr>
          <p:cNvSpPr/>
          <p:nvPr/>
        </p:nvSpPr>
        <p:spPr>
          <a:xfrm>
            <a:off x="2412023" y="4008438"/>
            <a:ext cx="9540865" cy="204775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70775-0EAC-9594-330E-6A4FD60F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67609"/>
            <a:ext cx="10981426" cy="652792"/>
          </a:xfrm>
        </p:spPr>
        <p:txBody>
          <a:bodyPr/>
          <a:lstStyle/>
          <a:p>
            <a:r>
              <a:rPr lang="en-US" dirty="0"/>
              <a:t>Hierarchical Bayesian </a:t>
            </a:r>
            <a:r>
              <a:rPr lang="en-US" dirty="0" err="1"/>
              <a:t>aDDM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641F31-1459-5AA4-75B2-CA8D9FE2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1110"/>
          <a:stretch/>
        </p:blipFill>
        <p:spPr>
          <a:xfrm>
            <a:off x="1754916" y="1747837"/>
            <a:ext cx="8568405" cy="336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4128D-A052-8DEC-C844-373AF2929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62466" t="54087" r="12177" b="28819"/>
          <a:stretch/>
        </p:blipFill>
        <p:spPr>
          <a:xfrm>
            <a:off x="7776180" y="3566450"/>
            <a:ext cx="2444263" cy="574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3E90A-4414-94F2-9D78-808A5092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Estimates of Group-Level Mean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A349A-6D1D-6BEA-B864-618691CA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99EB6-9D4E-C093-01A5-F979A52A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FDC62-6760-566F-1060-68CE272F7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0822" r="91008" b="16571"/>
          <a:stretch/>
        </p:blipFill>
        <p:spPr>
          <a:xfrm>
            <a:off x="1754916" y="2447925"/>
            <a:ext cx="8667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9CEA8-8A27-F071-EFEC-D5DB00DD3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2466" t="20822" r="12177" b="62824"/>
          <a:stretch/>
        </p:blipFill>
        <p:spPr>
          <a:xfrm>
            <a:off x="7776180" y="2447925"/>
            <a:ext cx="2444263" cy="549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3BA73-8FBB-5CB1-C0E5-2D77EA5867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2466" t="36481" r="12177" b="45739"/>
          <a:stretch/>
        </p:blipFill>
        <p:spPr>
          <a:xfrm>
            <a:off x="7776179" y="2968575"/>
            <a:ext cx="2444263" cy="597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32F75-F89F-CC2A-8A93-3093B2365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2466" t="71172" r="12177" b="12737"/>
          <a:stretch/>
        </p:blipFill>
        <p:spPr>
          <a:xfrm>
            <a:off x="7776179" y="4135057"/>
            <a:ext cx="2444263" cy="5411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F61057-F5C5-1371-EC97-D5E1384C1CD6}"/>
              </a:ext>
            </a:extLst>
          </p:cNvPr>
          <p:cNvSpPr/>
          <p:nvPr/>
        </p:nvSpPr>
        <p:spPr>
          <a:xfrm>
            <a:off x="9161585" y="1879319"/>
            <a:ext cx="756138" cy="204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C9AFF-FC51-4152-C330-3028B0E18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6838" t="3911" r="15409" b="90020"/>
          <a:stretch/>
        </p:blipFill>
        <p:spPr>
          <a:xfrm>
            <a:off x="8624637" y="1876237"/>
            <a:ext cx="747346" cy="20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CCC0D-1B73-A8CF-7382-55894078FCBC}"/>
              </a:ext>
            </a:extLst>
          </p:cNvPr>
          <p:cNvSpPr txBox="1"/>
          <p:nvPr/>
        </p:nvSpPr>
        <p:spPr>
          <a:xfrm>
            <a:off x="936459" y="2706722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of accumulation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CD64-8C51-DE33-F6B0-6E8F3128A464}"/>
              </a:ext>
            </a:extLst>
          </p:cNvPr>
          <p:cNvSpPr txBox="1"/>
          <p:nvPr/>
        </p:nvSpPr>
        <p:spPr>
          <a:xfrm>
            <a:off x="2102702" y="328509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8BF53-DE0B-2879-D349-6179786407A6}"/>
              </a:ext>
            </a:extLst>
          </p:cNvPr>
          <p:cNvSpPr txBox="1"/>
          <p:nvPr/>
        </p:nvSpPr>
        <p:spPr>
          <a:xfrm>
            <a:off x="938945" y="3845888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attentional discounting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72DEF-93A4-5604-10E3-6E04A095AC63}"/>
              </a:ext>
            </a:extLst>
          </p:cNvPr>
          <p:cNvSpPr txBox="1"/>
          <p:nvPr/>
        </p:nvSpPr>
        <p:spPr>
          <a:xfrm>
            <a:off x="1094357" y="4408188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biased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2212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A5010-081A-7049-05F3-3F5EA78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6D77-7149-2DBA-9BF3-718CC510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creen Shot 2011-10-12 at 1.52.12 PM.png">
            <a:extLst>
              <a:ext uri="{FF2B5EF4-FFF2-40B4-BE49-F238E27FC236}">
                <a16:creationId xmlns:a16="http://schemas.microsoft.com/office/drawing/2014/main" id="{1F4185EC-0ACB-8319-D5C9-7121D090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72" y="1710051"/>
            <a:ext cx="8363416" cy="276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6A10-9C7C-408B-B4FE-C7239B4FE726}"/>
              </a:ext>
            </a:extLst>
          </p:cNvPr>
          <p:cNvSpPr txBox="1"/>
          <p:nvPr/>
        </p:nvSpPr>
        <p:spPr>
          <a:xfrm>
            <a:off x="9118723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</p:spTree>
    <p:extLst>
      <p:ext uri="{BB962C8B-B14F-4D97-AF65-F5344CB8AC3E}">
        <p14:creationId xmlns:p14="http://schemas.microsoft.com/office/powerpoint/2010/main" val="40362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E90A-4414-94F2-9D78-808A5092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Individual-Level MAP Estimates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A349A-6D1D-6BEA-B864-618691CA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99EB6-9D4E-C093-01A5-F979A52A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8EC62-2423-FDE4-1232-D4E63767E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6"/>
          <a:stretch/>
        </p:blipFill>
        <p:spPr>
          <a:xfrm>
            <a:off x="2254369" y="1090324"/>
            <a:ext cx="7683261" cy="50290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D2AADD-8B25-4CA4-B200-ADE0B987F7AA}"/>
              </a:ext>
            </a:extLst>
          </p:cNvPr>
          <p:cNvGrpSpPr/>
          <p:nvPr/>
        </p:nvGrpSpPr>
        <p:grpSpPr>
          <a:xfrm>
            <a:off x="2254369" y="1028700"/>
            <a:ext cx="7835661" cy="5311775"/>
            <a:chOff x="2254369" y="1028700"/>
            <a:chExt cx="7835661" cy="5311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34CFEA-2982-C4C0-4A9D-34D25873FC7F}"/>
                </a:ext>
              </a:extLst>
            </p:cNvPr>
            <p:cNvSpPr/>
            <p:nvPr/>
          </p:nvSpPr>
          <p:spPr>
            <a:xfrm>
              <a:off x="2254369" y="1028700"/>
              <a:ext cx="7683261" cy="254976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60E9B1-A35D-1693-063C-A4E597D8BD04}"/>
                </a:ext>
              </a:extLst>
            </p:cNvPr>
            <p:cNvSpPr/>
            <p:nvPr/>
          </p:nvSpPr>
          <p:spPr>
            <a:xfrm>
              <a:off x="6286500" y="3578469"/>
              <a:ext cx="3803530" cy="276200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8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624F1-2752-366D-067D-04D09952E5F4}"/>
              </a:ext>
            </a:extLst>
          </p:cNvPr>
          <p:cNvSpPr/>
          <p:nvPr/>
        </p:nvSpPr>
        <p:spPr>
          <a:xfrm>
            <a:off x="370330" y="2260956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E148-50EB-5017-672B-93768CF917DF}"/>
              </a:ext>
            </a:extLst>
          </p:cNvPr>
          <p:cNvSpPr/>
          <p:nvPr/>
        </p:nvSpPr>
        <p:spPr>
          <a:xfrm>
            <a:off x="435188" y="360430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3D320-F051-438B-7084-32CBE5844A7A}"/>
              </a:ext>
            </a:extLst>
          </p:cNvPr>
          <p:cNvSpPr/>
          <p:nvPr/>
        </p:nvSpPr>
        <p:spPr>
          <a:xfrm>
            <a:off x="500047" y="1318835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8F819-99D0-5E35-F3AF-E9FD3C6EFF89}"/>
              </a:ext>
            </a:extLst>
          </p:cNvPr>
          <p:cNvSpPr txBox="1"/>
          <p:nvPr/>
        </p:nvSpPr>
        <p:spPr>
          <a:xfrm>
            <a:off x="7697966" y="4546424"/>
            <a:ext cx="58734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26BDA-6543-560D-41F7-E1D8FF22546F}"/>
              </a:ext>
            </a:extLst>
          </p:cNvPr>
          <p:cNvGrpSpPr/>
          <p:nvPr/>
        </p:nvGrpSpPr>
        <p:grpSpPr>
          <a:xfrm>
            <a:off x="8572500" y="4396154"/>
            <a:ext cx="3181436" cy="812106"/>
            <a:chOff x="8572500" y="4396154"/>
            <a:chExt cx="3181436" cy="812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01D7C0-4F1B-19D3-63F9-0FA7176EB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63661" t="55214" r="13129" b="28557"/>
            <a:stretch/>
          </p:blipFill>
          <p:spPr>
            <a:xfrm>
              <a:off x="9516562" y="4516568"/>
              <a:ext cx="2237374" cy="5456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EBAFA-7F06-CEDB-2867-3E398B280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24" t="51759" r="90963" b="28557"/>
            <a:stretch/>
          </p:blipFill>
          <p:spPr>
            <a:xfrm>
              <a:off x="8643098" y="4546424"/>
              <a:ext cx="733908" cy="6618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EC9254-4049-DB46-4092-D2750406ABD6}"/>
                </a:ext>
              </a:extLst>
            </p:cNvPr>
            <p:cNvSpPr/>
            <p:nvPr/>
          </p:nvSpPr>
          <p:spPr>
            <a:xfrm>
              <a:off x="8572500" y="4396154"/>
              <a:ext cx="3181436" cy="7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A71B2B-645C-1D69-B97B-B044B923BE92}"/>
                </a:ext>
              </a:extLst>
            </p:cNvPr>
            <p:cNvCxnSpPr/>
            <p:nvPr/>
          </p:nvCxnSpPr>
          <p:spPr>
            <a:xfrm>
              <a:off x="9451731" y="4396154"/>
              <a:ext cx="0" cy="738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60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E148-50EB-5017-672B-93768CF917DF}"/>
              </a:ext>
            </a:extLst>
          </p:cNvPr>
          <p:cNvSpPr/>
          <p:nvPr/>
        </p:nvSpPr>
        <p:spPr>
          <a:xfrm>
            <a:off x="435188" y="360430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3D320-F051-438B-7084-32CBE5844A7A}"/>
              </a:ext>
            </a:extLst>
          </p:cNvPr>
          <p:cNvSpPr/>
          <p:nvPr/>
        </p:nvSpPr>
        <p:spPr>
          <a:xfrm>
            <a:off x="500047" y="1318835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136BB-7D06-78CD-6074-485C5E057B1B}"/>
              </a:ext>
            </a:extLst>
          </p:cNvPr>
          <p:cNvSpPr/>
          <p:nvPr/>
        </p:nvSpPr>
        <p:spPr>
          <a:xfrm>
            <a:off x="500047" y="438675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E148-50EB-5017-672B-93768CF917DF}"/>
              </a:ext>
            </a:extLst>
          </p:cNvPr>
          <p:cNvSpPr/>
          <p:nvPr/>
        </p:nvSpPr>
        <p:spPr>
          <a:xfrm>
            <a:off x="435188" y="360430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3D320-F051-438B-7084-32CBE5844A7A}"/>
              </a:ext>
            </a:extLst>
          </p:cNvPr>
          <p:cNvSpPr/>
          <p:nvPr/>
        </p:nvSpPr>
        <p:spPr>
          <a:xfrm>
            <a:off x="500047" y="1318835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136BB-7D06-78CD-6074-485C5E057B1B}"/>
              </a:ext>
            </a:extLst>
          </p:cNvPr>
          <p:cNvSpPr/>
          <p:nvPr/>
        </p:nvSpPr>
        <p:spPr>
          <a:xfrm>
            <a:off x="500047" y="438675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FDBDA-1657-76A4-9041-43C0937D467B}"/>
              </a:ext>
            </a:extLst>
          </p:cNvPr>
          <p:cNvSpPr/>
          <p:nvPr/>
        </p:nvSpPr>
        <p:spPr>
          <a:xfrm>
            <a:off x="433750" y="2302491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B2C139-958E-B3F5-4D63-9AB72A43E86A}"/>
              </a:ext>
            </a:extLst>
          </p:cNvPr>
          <p:cNvGrpSpPr/>
          <p:nvPr/>
        </p:nvGrpSpPr>
        <p:grpSpPr>
          <a:xfrm>
            <a:off x="920400" y="1283249"/>
            <a:ext cx="10216661" cy="4090380"/>
            <a:chOff x="920400" y="1283249"/>
            <a:chExt cx="10216661" cy="4090380"/>
          </a:xfrm>
        </p:grpSpPr>
        <p:pic>
          <p:nvPicPr>
            <p:cNvPr id="8" name="Picture 2" descr="Block | Mario bros party, Super mario party, Super mario bros party">
              <a:extLst>
                <a:ext uri="{FF2B5EF4-FFF2-40B4-BE49-F238E27FC236}">
                  <a16:creationId xmlns:a16="http://schemas.microsoft.com/office/drawing/2014/main" id="{BD52434D-1339-CBC2-BC28-0901D8FB5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083" y="1283249"/>
              <a:ext cx="2391937" cy="2391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A731A3-DAD7-A397-19F7-BE76801F9EBE}"/>
                </a:ext>
              </a:extLst>
            </p:cNvPr>
            <p:cNvSpPr/>
            <p:nvPr/>
          </p:nvSpPr>
          <p:spPr>
            <a:xfrm>
              <a:off x="920400" y="3834975"/>
              <a:ext cx="10216661" cy="153865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accent6">
                      <a:lumMod val="50000"/>
                    </a:schemeClr>
                  </a:solidFill>
                </a:rPr>
                <a:t>What is the relative importance of the different mechanisms?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73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D32B-C09F-C05A-9017-71EA1F56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Out-of-Sample 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3EB14-BA49-CF83-7987-5A7280ADA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EB3CD-792F-DA67-A3E2-41D10396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F63ED-3773-2E6C-B558-034B88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6EAE-D4A8-4825-ED7B-98F358FCA3B5}"/>
              </a:ext>
            </a:extLst>
          </p:cNvPr>
          <p:cNvGrpSpPr/>
          <p:nvPr/>
        </p:nvGrpSpPr>
        <p:grpSpPr>
          <a:xfrm>
            <a:off x="1570663" y="0"/>
            <a:ext cx="9050674" cy="6492875"/>
            <a:chOff x="1570663" y="0"/>
            <a:chExt cx="9050674" cy="6492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22160D-9335-1F93-2DF8-FEF119E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663" y="0"/>
              <a:ext cx="9050674" cy="64928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1F4F17-840E-C45A-86F5-F368F98E1B17}"/>
                </a:ext>
              </a:extLst>
            </p:cNvPr>
            <p:cNvSpPr/>
            <p:nvPr/>
          </p:nvSpPr>
          <p:spPr>
            <a:xfrm>
              <a:off x="4914899" y="149469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88076-3360-3FEE-7CC1-B88ACB5544F3}"/>
                </a:ext>
              </a:extLst>
            </p:cNvPr>
            <p:cNvSpPr/>
            <p:nvPr/>
          </p:nvSpPr>
          <p:spPr>
            <a:xfrm>
              <a:off x="1743806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A0A260-CE21-28B4-A63D-182F4B2D5C98}"/>
                </a:ext>
              </a:extLst>
            </p:cNvPr>
            <p:cNvSpPr/>
            <p:nvPr/>
          </p:nvSpPr>
          <p:spPr>
            <a:xfrm>
              <a:off x="4914898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B811D-B9C1-3A91-F5F2-F6E1AFBA53E4}"/>
                </a:ext>
              </a:extLst>
            </p:cNvPr>
            <p:cNvSpPr/>
            <p:nvPr/>
          </p:nvSpPr>
          <p:spPr>
            <a:xfrm>
              <a:off x="8308960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5D8AE6-75EF-D43C-FB9C-894E2D454DD1}"/>
                </a:ext>
              </a:extLst>
            </p:cNvPr>
            <p:cNvSpPr/>
            <p:nvPr/>
          </p:nvSpPr>
          <p:spPr>
            <a:xfrm>
              <a:off x="3379176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EC41C5-0AFB-6DA3-0C05-50549649C5AF}"/>
                </a:ext>
              </a:extLst>
            </p:cNvPr>
            <p:cNvSpPr/>
            <p:nvPr/>
          </p:nvSpPr>
          <p:spPr>
            <a:xfrm>
              <a:off x="6570783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2E76F7-5674-BC8D-BD05-00BAFF1F3C0D}"/>
                </a:ext>
              </a:extLst>
            </p:cNvPr>
            <p:cNvSpPr/>
            <p:nvPr/>
          </p:nvSpPr>
          <p:spPr>
            <a:xfrm>
              <a:off x="4917829" y="4983163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9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24831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283DDF-5871-4F46-6029-B797F3AB884F}"/>
              </a:ext>
            </a:extLst>
          </p:cNvPr>
          <p:cNvGrpSpPr/>
          <p:nvPr/>
        </p:nvGrpSpPr>
        <p:grpSpPr>
          <a:xfrm>
            <a:off x="782514" y="1580438"/>
            <a:ext cx="4615963" cy="3363302"/>
            <a:chOff x="1570663" y="0"/>
            <a:chExt cx="9050674" cy="6492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22160D-9335-1F93-2DF8-FEF119E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663" y="0"/>
              <a:ext cx="9050674" cy="64928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88076-3360-3FEE-7CC1-B88ACB5544F3}"/>
                </a:ext>
              </a:extLst>
            </p:cNvPr>
            <p:cNvSpPr/>
            <p:nvPr/>
          </p:nvSpPr>
          <p:spPr>
            <a:xfrm>
              <a:off x="1743806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A0A260-CE21-28B4-A63D-182F4B2D5C98}"/>
                </a:ext>
              </a:extLst>
            </p:cNvPr>
            <p:cNvSpPr/>
            <p:nvPr/>
          </p:nvSpPr>
          <p:spPr>
            <a:xfrm>
              <a:off x="4914898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0B811D-B9C1-3A91-F5F2-F6E1AFBA53E4}"/>
                </a:ext>
              </a:extLst>
            </p:cNvPr>
            <p:cNvSpPr/>
            <p:nvPr/>
          </p:nvSpPr>
          <p:spPr>
            <a:xfrm>
              <a:off x="8308960" y="1743807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5D8AE6-75EF-D43C-FB9C-894E2D454DD1}"/>
                </a:ext>
              </a:extLst>
            </p:cNvPr>
            <p:cNvSpPr/>
            <p:nvPr/>
          </p:nvSpPr>
          <p:spPr>
            <a:xfrm>
              <a:off x="3379176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EC41C5-0AFB-6DA3-0C05-50549649C5AF}"/>
                </a:ext>
              </a:extLst>
            </p:cNvPr>
            <p:cNvSpPr/>
            <p:nvPr/>
          </p:nvSpPr>
          <p:spPr>
            <a:xfrm>
              <a:off x="6570783" y="3338145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2E76F7-5674-BC8D-BD05-00BAFF1F3C0D}"/>
                </a:ext>
              </a:extLst>
            </p:cNvPr>
            <p:cNvSpPr/>
            <p:nvPr/>
          </p:nvSpPr>
          <p:spPr>
            <a:xfrm>
              <a:off x="4917829" y="4983163"/>
              <a:ext cx="2312377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F6F25CE-9E23-18FE-B256-023368D6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262"/>
            <a:ext cx="4572000" cy="3023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928946" y="1517266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7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5DE58E-E95A-8640-E800-F397EEF09E7A}"/>
              </a:ext>
            </a:extLst>
          </p:cNvPr>
          <p:cNvGrpSpPr/>
          <p:nvPr/>
        </p:nvGrpSpPr>
        <p:grpSpPr>
          <a:xfrm>
            <a:off x="6096000" y="1750262"/>
            <a:ext cx="4575518" cy="3023655"/>
            <a:chOff x="6096000" y="1750262"/>
            <a:chExt cx="4575518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BAE97D-027E-3B8E-3F2A-C52FF7FF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278" y="1840411"/>
              <a:ext cx="4206240" cy="260210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FDDA8-09A0-06B3-19F6-F8639EB91338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4CCC4F-48E4-7B0C-CC22-B966AF1E8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40602"/>
              <a:ext cx="4206240" cy="2601721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208638-FF71-5804-F077-B09C6C3CA021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72105A-ADFB-CB21-09A1-2AFC981D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97457"/>
              <a:ext cx="4206240" cy="2547234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DE924-D4DD-1ED2-47C1-E0C96007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9" y="1141392"/>
            <a:ext cx="3452548" cy="322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6D1CD-E816-CCE8-FE19-C3BDC6049288}"/>
              </a:ext>
            </a:extLst>
          </p:cNvPr>
          <p:cNvSpPr txBox="1"/>
          <p:nvPr/>
        </p:nvSpPr>
        <p:spPr>
          <a:xfrm>
            <a:off x="7819125" y="4878270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9EF0-2C03-E304-6F7D-FBE950B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40" y="1188331"/>
            <a:ext cx="3297440" cy="3131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6828-0DB0-EBAB-78D2-B9A97883D8F5}"/>
              </a:ext>
            </a:extLst>
          </p:cNvPr>
          <p:cNvSpPr txBox="1"/>
          <p:nvPr/>
        </p:nvSpPr>
        <p:spPr>
          <a:xfrm>
            <a:off x="2737937" y="484591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576F45-7249-1C26-AEE8-B6103567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9138729" y="6215876"/>
            <a:ext cx="305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Smith, Krajbich (2018, J Exp Psychol Gen)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1D7FC-F182-C2DA-B70A-D3E6FFE49D64}"/>
              </a:ext>
            </a:extLst>
          </p:cNvPr>
          <p:cNvCxnSpPr/>
          <p:nvPr/>
        </p:nvCxnSpPr>
        <p:spPr>
          <a:xfrm>
            <a:off x="2479430" y="2558562"/>
            <a:ext cx="2708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3CA1E-F809-CD5E-F682-AC1A3B7DBB0F}"/>
              </a:ext>
            </a:extLst>
          </p:cNvPr>
          <p:cNvSpPr/>
          <p:nvPr/>
        </p:nvSpPr>
        <p:spPr>
          <a:xfrm>
            <a:off x="7438292" y="1406769"/>
            <a:ext cx="2699239" cy="2233246"/>
          </a:xfrm>
          <a:custGeom>
            <a:avLst/>
            <a:gdLst>
              <a:gd name="connsiteX0" fmla="*/ 0 w 2699239"/>
              <a:gd name="connsiteY0" fmla="*/ 2233246 h 2233246"/>
              <a:gd name="connsiteX1" fmla="*/ 940777 w 2699239"/>
              <a:gd name="connsiteY1" fmla="*/ 1969477 h 2233246"/>
              <a:gd name="connsiteX2" fmla="*/ 1362808 w 2699239"/>
              <a:gd name="connsiteY2" fmla="*/ 1090246 h 2233246"/>
              <a:gd name="connsiteX3" fmla="*/ 1855177 w 2699239"/>
              <a:gd name="connsiteY3" fmla="*/ 281354 h 2233246"/>
              <a:gd name="connsiteX4" fmla="*/ 2699239 w 2699239"/>
              <a:gd name="connsiteY4" fmla="*/ 0 h 223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239" h="2233246">
                <a:moveTo>
                  <a:pt x="0" y="2233246"/>
                </a:moveTo>
                <a:cubicBezTo>
                  <a:pt x="356821" y="2196611"/>
                  <a:pt x="713642" y="2159977"/>
                  <a:pt x="940777" y="1969477"/>
                </a:cubicBezTo>
                <a:cubicBezTo>
                  <a:pt x="1167912" y="1778977"/>
                  <a:pt x="1210408" y="1371600"/>
                  <a:pt x="1362808" y="1090246"/>
                </a:cubicBezTo>
                <a:cubicBezTo>
                  <a:pt x="1515208" y="808892"/>
                  <a:pt x="1632439" y="463062"/>
                  <a:pt x="1855177" y="281354"/>
                </a:cubicBezTo>
                <a:cubicBezTo>
                  <a:pt x="2077916" y="99646"/>
                  <a:pt x="2388577" y="49823"/>
                  <a:pt x="269923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451A44-D4F5-98B7-E43E-C5E2F0A93014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ABC0-A924-1B17-EEB1-01E1654E8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13434"/>
              <a:ext cx="4206240" cy="261206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334415-DE3F-679B-7F19-1BF87A1607D3}"/>
              </a:ext>
            </a:extLst>
          </p:cNvPr>
          <p:cNvGrpSpPr/>
          <p:nvPr/>
        </p:nvGrpSpPr>
        <p:grpSpPr>
          <a:xfrm>
            <a:off x="6096000" y="1750262"/>
            <a:ext cx="4572000" cy="3023655"/>
            <a:chOff x="6096000" y="1750262"/>
            <a:chExt cx="4572000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5BCC78-0352-3966-2F66-94DB4CE3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60" y="1813434"/>
              <a:ext cx="4206240" cy="2643059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9E5EF3-F83E-35CD-19F8-0F4AE7B6FFD9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00BB0-5B56-57B6-F1CA-1D024EBB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6461A-1ADE-327B-E8DA-1FA6C217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2160D-9335-1F93-2DF8-FEF119EB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4" y="1580438"/>
            <a:ext cx="4615963" cy="3363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88076-3360-3FEE-7CC1-B88ACB5544F3}"/>
              </a:ext>
            </a:extLst>
          </p:cNvPr>
          <p:cNvSpPr/>
          <p:nvPr/>
        </p:nvSpPr>
        <p:spPr>
          <a:xfrm>
            <a:off x="870819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0A260-CE21-28B4-A63D-182F4B2D5C98}"/>
              </a:ext>
            </a:extLst>
          </p:cNvPr>
          <p:cNvSpPr/>
          <p:nvPr/>
        </p:nvSpPr>
        <p:spPr>
          <a:xfrm>
            <a:off x="2488118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811D-B9C1-3A91-F5F2-F6E1AFBA53E4}"/>
              </a:ext>
            </a:extLst>
          </p:cNvPr>
          <p:cNvSpPr/>
          <p:nvPr/>
        </p:nvSpPr>
        <p:spPr>
          <a:xfrm>
            <a:off x="4219134" y="2483728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D8AE6-75EF-D43C-FB9C-894E2D454DD1}"/>
              </a:ext>
            </a:extLst>
          </p:cNvPr>
          <p:cNvSpPr/>
          <p:nvPr/>
        </p:nvSpPr>
        <p:spPr>
          <a:xfrm>
            <a:off x="1704879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C41C5-0AFB-6DA3-0C05-50549649C5AF}"/>
              </a:ext>
            </a:extLst>
          </p:cNvPr>
          <p:cNvSpPr/>
          <p:nvPr/>
        </p:nvSpPr>
        <p:spPr>
          <a:xfrm>
            <a:off x="3332641" y="3309593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E76F7-5674-BC8D-BD05-00BAFF1F3C0D}"/>
              </a:ext>
            </a:extLst>
          </p:cNvPr>
          <p:cNvSpPr/>
          <p:nvPr/>
        </p:nvSpPr>
        <p:spPr>
          <a:xfrm>
            <a:off x="2489613" y="416171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44903-78F2-F691-21EB-760870CEB581}"/>
              </a:ext>
            </a:extLst>
          </p:cNvPr>
          <p:cNvSpPr/>
          <p:nvPr/>
        </p:nvSpPr>
        <p:spPr>
          <a:xfrm>
            <a:off x="2488117" y="1662321"/>
            <a:ext cx="1179343" cy="710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CE15C-19DA-FB6A-E2EC-F9F44E03A978}"/>
              </a:ext>
            </a:extLst>
          </p:cNvPr>
          <p:cNvGrpSpPr/>
          <p:nvPr/>
        </p:nvGrpSpPr>
        <p:grpSpPr>
          <a:xfrm>
            <a:off x="6096000" y="1750262"/>
            <a:ext cx="4576572" cy="3023655"/>
            <a:chOff x="6096000" y="1750262"/>
            <a:chExt cx="4576572" cy="30236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F25CE-9E23-18FE-B256-023368D6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50262"/>
              <a:ext cx="4572000" cy="30236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840F4A-D1EF-5718-02FA-FE04693B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188" y="1889150"/>
              <a:ext cx="4215384" cy="2552772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4C78E-5DB2-D427-EC77-FBED799C9550}"/>
              </a:ext>
            </a:extLst>
          </p:cNvPr>
          <p:cNvSpPr/>
          <p:nvPr/>
        </p:nvSpPr>
        <p:spPr>
          <a:xfrm>
            <a:off x="5890260" y="1580438"/>
            <a:ext cx="571500" cy="46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FC88-9E87-EB19-1966-6A1C952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913F-C9B3-8202-6D12-34A28E8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Does removing peripheral visual information affect our choices?</a:t>
            </a:r>
          </a:p>
          <a:p>
            <a:pPr>
              <a:lnSpc>
                <a:spcPct val="200000"/>
              </a:lnSpc>
            </a:pPr>
            <a:r>
              <a:rPr lang="en-US" dirty="0"/>
              <a:t>If so, how is it affecting our choices?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fixation process?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Does it change our value comparison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5FEBE-F7A0-4C94-0AC0-86FE1ED0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2337-E688-94AF-6E53-EC93B50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E148-50EB-5017-672B-93768CF917DF}"/>
              </a:ext>
            </a:extLst>
          </p:cNvPr>
          <p:cNvSpPr/>
          <p:nvPr/>
        </p:nvSpPr>
        <p:spPr>
          <a:xfrm>
            <a:off x="435188" y="3604303"/>
            <a:ext cx="11321623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3D320-F051-438B-7084-32CBE5844A7A}"/>
              </a:ext>
            </a:extLst>
          </p:cNvPr>
          <p:cNvSpPr/>
          <p:nvPr/>
        </p:nvSpPr>
        <p:spPr>
          <a:xfrm>
            <a:off x="500047" y="1318835"/>
            <a:ext cx="11321623" cy="115933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136BB-7D06-78CD-6074-485C5E057B1B}"/>
              </a:ext>
            </a:extLst>
          </p:cNvPr>
          <p:cNvSpPr/>
          <p:nvPr/>
        </p:nvSpPr>
        <p:spPr>
          <a:xfrm>
            <a:off x="500047" y="4386753"/>
            <a:ext cx="3658715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98390-D763-0F7A-041E-0A1DFEE935AC}"/>
              </a:ext>
            </a:extLst>
          </p:cNvPr>
          <p:cNvSpPr/>
          <p:nvPr/>
        </p:nvSpPr>
        <p:spPr>
          <a:xfrm>
            <a:off x="4158763" y="4386753"/>
            <a:ext cx="3261946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36C2BB-C8D4-A7FD-97A4-95E203DBFB47}"/>
              </a:ext>
            </a:extLst>
          </p:cNvPr>
          <p:cNvSpPr/>
          <p:nvPr/>
        </p:nvSpPr>
        <p:spPr>
          <a:xfrm>
            <a:off x="7420709" y="4386753"/>
            <a:ext cx="316522" cy="6618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201F9D-563D-C2E2-33D0-258CF0FD12EE}"/>
              </a:ext>
            </a:extLst>
          </p:cNvPr>
          <p:cNvSpPr/>
          <p:nvPr/>
        </p:nvSpPr>
        <p:spPr>
          <a:xfrm>
            <a:off x="4176345" y="4484077"/>
            <a:ext cx="3279531" cy="4835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60E7-E7C8-0C01-D5EC-41EAE62C3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862642"/>
            <a:ext cx="7644039" cy="553815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Removing peripheral visual information…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r>
              <a:rPr lang="en-US" sz="2400" dirty="0"/>
              <a:t>has minimal impact on average quality of choices, but doubles the magnitude of attentional choice biases.</a:t>
            </a:r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endParaRPr lang="en-US" sz="2400" dirty="0"/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r>
              <a:rPr lang="en-US" sz="2400" dirty="0"/>
              <a:t>slows down fixations by about 30%.</a:t>
            </a:r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endParaRPr lang="en-US" sz="2400" dirty="0"/>
          </a:p>
          <a:p>
            <a:pPr marL="571500" indent="-571500">
              <a:lnSpc>
                <a:spcPct val="120000"/>
              </a:lnSpc>
              <a:buFont typeface="+mj-lt"/>
              <a:buAutoNum type="romanUcPeriod"/>
            </a:pPr>
            <a:r>
              <a:rPr lang="en-US" sz="2400" dirty="0"/>
              <a:t>primarily affects attentional choice biases via an attentional discounting mechanism during value comparison.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8A365-BCE5-2B34-45D9-2B513DB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B15F2-3671-AE85-6B82-5F49D066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</a:t>
            </a:r>
            <a:r>
              <a:rPr lang="en-US" b="1" u="sng" dirty="0"/>
              <a:t>P-Results</a:t>
            </a:r>
            <a:r>
              <a:rPr lang="en-US" dirty="0"/>
              <a:t>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59829-53DF-DC46-7EC5-1EE0398E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99AEE-5AFB-7B88-8BD9-14F26753E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r="67283" b="65121"/>
          <a:stretch/>
        </p:blipFill>
        <p:spPr>
          <a:xfrm>
            <a:off x="8752970" y="1345732"/>
            <a:ext cx="2194560" cy="1459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65BF3-BF0D-F563-1F6B-36F6895BA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6" r="66900" b="58847"/>
          <a:stretch/>
        </p:blipFill>
        <p:spPr>
          <a:xfrm>
            <a:off x="8752970" y="3001201"/>
            <a:ext cx="2194560" cy="1540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6DAF00-828A-B645-E19D-5F4DD4A0B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3" t="27412" r="73165" b="52457"/>
          <a:stretch/>
        </p:blipFill>
        <p:spPr>
          <a:xfrm>
            <a:off x="8752970" y="4615284"/>
            <a:ext cx="2194560" cy="13573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2E98BE-2F78-982A-1E1F-8D6A8C065C9E}"/>
              </a:ext>
            </a:extLst>
          </p:cNvPr>
          <p:cNvSpPr/>
          <p:nvPr/>
        </p:nvSpPr>
        <p:spPr>
          <a:xfrm>
            <a:off x="383908" y="4641105"/>
            <a:ext cx="11655692" cy="139176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69FE93-9644-0293-4BBE-9287F6E586AC}"/>
              </a:ext>
            </a:extLst>
          </p:cNvPr>
          <p:cNvSpPr/>
          <p:nvPr/>
        </p:nvSpPr>
        <p:spPr>
          <a:xfrm>
            <a:off x="292595" y="2883305"/>
            <a:ext cx="11655692" cy="16399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1555A-CE3C-F479-6C9A-A25098F4E206}"/>
              </a:ext>
            </a:extLst>
          </p:cNvPr>
          <p:cNvSpPr/>
          <p:nvPr/>
        </p:nvSpPr>
        <p:spPr>
          <a:xfrm>
            <a:off x="422008" y="1313471"/>
            <a:ext cx="11655692" cy="15446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7" grpId="1" animBg="1"/>
      <p:bldP spid="16" grpId="0" animBg="1"/>
      <p:bldP spid="1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45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2118159" y="1042869"/>
            <a:ext cx="1586762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8950568" y="1066477"/>
            <a:ext cx="1222875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CCCC80-2311-298D-A695-4C57DDD8FD9C}"/>
              </a:ext>
            </a:extLst>
          </p:cNvPr>
          <p:cNvSpPr/>
          <p:nvPr/>
        </p:nvSpPr>
        <p:spPr>
          <a:xfrm>
            <a:off x="7002842" y="336346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ADAF-D2F1-4C6B-2D99-C0A5E57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739" y="1042869"/>
            <a:ext cx="6468522" cy="5371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28F1E1-D6A2-810F-8217-84B03E2D6673}"/>
              </a:ext>
            </a:extLst>
          </p:cNvPr>
          <p:cNvSpPr/>
          <p:nvPr/>
        </p:nvSpPr>
        <p:spPr>
          <a:xfrm>
            <a:off x="535280" y="335040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46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BFBFB-0E69-DBCE-C7CD-61C06115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0449-3BFC-3C6B-F164-53508449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47</a:t>
            </a:fld>
            <a:endParaRPr lang="en-US"/>
          </a:p>
        </p:txBody>
      </p:sp>
      <p:pic>
        <p:nvPicPr>
          <p:cNvPr id="2054" name="Picture 6" descr="Homer Caught Between A Rock And A Hard Place GIF - Homer Simpsons Homer Simpson GIFs">
            <a:extLst>
              <a:ext uri="{FF2B5EF4-FFF2-40B4-BE49-F238E27FC236}">
                <a16:creationId xmlns:a16="http://schemas.microsoft.com/office/drawing/2014/main" id="{1C88E956-06B6-2CA3-4179-75500B9F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26" y="2421223"/>
            <a:ext cx="3683418" cy="16977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Rock and a Hard Place — Amita K. Patel — Aligned Holistics">
            <a:extLst>
              <a:ext uri="{FF2B5EF4-FFF2-40B4-BE49-F238E27FC236}">
                <a16:creationId xmlns:a16="http://schemas.microsoft.com/office/drawing/2014/main" id="{809BAA43-4511-1AF2-FD7D-188460C4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59" y="1848983"/>
            <a:ext cx="4283441" cy="2842189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1214E8-A4E0-E536-4A7A-5450863D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1D5BB-09A3-EE38-58F8-9C3B6CB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385BCF-40D7-0954-3414-72AD8C6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904" y="1068477"/>
            <a:ext cx="6972193" cy="428143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49004-108E-64D9-6F09-9C5BED3FDE63}"/>
              </a:ext>
            </a:extLst>
          </p:cNvPr>
          <p:cNvSpPr txBox="1"/>
          <p:nvPr/>
        </p:nvSpPr>
        <p:spPr>
          <a:xfrm>
            <a:off x="8899555" y="6123543"/>
            <a:ext cx="3322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Copper Miners in Bisbee, Arizona</a:t>
            </a:r>
          </a:p>
        </p:txBody>
      </p:sp>
    </p:spTree>
    <p:extLst>
      <p:ext uri="{BB962C8B-B14F-4D97-AF65-F5344CB8AC3E}">
        <p14:creationId xmlns:p14="http://schemas.microsoft.com/office/powerpoint/2010/main" val="19199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ADC8-36FD-F66B-ECB7-263DA646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010C8-4F8E-782F-812E-ACDCDE2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FECBB-CF82-F2BC-10AE-2F71594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52" y="470631"/>
            <a:ext cx="2783213" cy="54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6FF965-5C05-74BD-E094-35F26AD8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31" y="1470327"/>
            <a:ext cx="6302645" cy="3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D638-2E6F-2339-7370-EE8E6E7B9208}"/>
              </a:ext>
            </a:extLst>
          </p:cNvPr>
          <p:cNvSpPr txBox="1"/>
          <p:nvPr/>
        </p:nvSpPr>
        <p:spPr>
          <a:xfrm>
            <a:off x="6954732" y="6123543"/>
            <a:ext cx="523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Center for Community Solutions, Cleveland, Ohio </a:t>
            </a:r>
          </a:p>
        </p:txBody>
      </p:sp>
    </p:spTree>
    <p:extLst>
      <p:ext uri="{BB962C8B-B14F-4D97-AF65-F5344CB8AC3E}">
        <p14:creationId xmlns:p14="http://schemas.microsoft.com/office/powerpoint/2010/main" val="23851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576F45-7249-1C26-AEE8-B6103567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A8C12-7540-C6AD-A4C8-E2DA45B4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482B-14DB-35EE-B143-6AAF2A696D4B}"/>
              </a:ext>
            </a:extLst>
          </p:cNvPr>
          <p:cNvSpPr txBox="1"/>
          <p:nvPr/>
        </p:nvSpPr>
        <p:spPr>
          <a:xfrm>
            <a:off x="8713179" y="6215876"/>
            <a:ext cx="347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Tavares, </a:t>
            </a:r>
            <a:r>
              <a:rPr lang="en-US" sz="1200" dirty="0" err="1"/>
              <a:t>Perona</a:t>
            </a:r>
            <a:r>
              <a:rPr lang="en-US" sz="1200" dirty="0"/>
              <a:t>, and Rangel (2017, Front </a:t>
            </a:r>
            <a:r>
              <a:rPr lang="en-US" sz="1200" dirty="0" err="1"/>
              <a:t>Neurosci</a:t>
            </a:r>
            <a:r>
              <a:rPr lang="en-US" sz="12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2451A9-6847-F2EF-6922-13F2ED2C1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26" y="1555690"/>
            <a:ext cx="3884349" cy="31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50</a:t>
            </a:fld>
            <a:endParaRPr lang="en-US" dirty="0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2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432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mazon.com : Jelly Belly Bertie Bott's Every Flavor Beans - 20 Harry Potter  Flavors (Pack of 2) : Grocery &amp; Gourmet Food">
            <a:extLst>
              <a:ext uri="{FF2B5EF4-FFF2-40B4-BE49-F238E27FC236}">
                <a16:creationId xmlns:a16="http://schemas.microsoft.com/office/drawing/2014/main" id="{906A83B7-C4C4-B240-E737-D0EDA05B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77" y="76199"/>
            <a:ext cx="3715147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800CB-770A-0164-36E7-F3DD64029C4B}"/>
              </a:ext>
            </a:extLst>
          </p:cNvPr>
          <p:cNvSpPr/>
          <p:nvPr/>
        </p:nvSpPr>
        <p:spPr>
          <a:xfrm>
            <a:off x="5192591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AA85C-951C-4601-DA24-4C3005FB5415}"/>
              </a:ext>
            </a:extLst>
          </p:cNvPr>
          <p:cNvSpPr/>
          <p:nvPr/>
        </p:nvSpPr>
        <p:spPr>
          <a:xfrm>
            <a:off x="6154815" y="1933575"/>
            <a:ext cx="846260" cy="7524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BCF092-B618-CA73-85F4-398E704C911A}"/>
              </a:ext>
            </a:extLst>
          </p:cNvPr>
          <p:cNvSpPr/>
          <p:nvPr/>
        </p:nvSpPr>
        <p:spPr>
          <a:xfrm>
            <a:off x="4243462" y="1316576"/>
            <a:ext cx="3715147" cy="240453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9" y="1042869"/>
            <a:ext cx="6445545" cy="53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52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blipFill>
                <a:blip r:embed="rId5"/>
                <a:stretch>
                  <a:fillRect l="-1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blipFill>
                <a:blip r:embed="rId6"/>
                <a:stretch>
                  <a:fillRect t="-10000" r="-73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A32659E-72D3-8C5B-96BC-C7AD4653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5" y="1365428"/>
            <a:ext cx="6668431" cy="44964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632EA-7D34-1712-91B5-45F67CE2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2DAC3-F12E-007E-19E6-546F06C6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53</a:t>
            </a:fld>
            <a:endParaRPr lang="en-US" dirty="0"/>
          </a:p>
        </p:txBody>
      </p:sp>
      <p:pic>
        <p:nvPicPr>
          <p:cNvPr id="5122" name="Picture 2" descr="Harry Potter Bertie Botts – The Confectionary">
            <a:extLst>
              <a:ext uri="{FF2B5EF4-FFF2-40B4-BE49-F238E27FC236}">
                <a16:creationId xmlns:a16="http://schemas.microsoft.com/office/drawing/2014/main" id="{DAC50E3B-1809-9A3D-BF8A-FED72DFB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1667" r="18209" b="50000"/>
          <a:stretch/>
        </p:blipFill>
        <p:spPr bwMode="auto">
          <a:xfrm>
            <a:off x="9430215" y="1551151"/>
            <a:ext cx="1104901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rry Potter Bertie Botts – The Confectionary">
            <a:extLst>
              <a:ext uri="{FF2B5EF4-FFF2-40B4-BE49-F238E27FC236}">
                <a16:creationId xmlns:a16="http://schemas.microsoft.com/office/drawing/2014/main" id="{FF6D1675-8763-9B7D-40A3-9CD12A14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4" t="31667" b="50000"/>
          <a:stretch/>
        </p:blipFill>
        <p:spPr bwMode="auto">
          <a:xfrm>
            <a:off x="9430215" y="4483047"/>
            <a:ext cx="923926" cy="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/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34EF8-2FFD-9266-98D0-14A40823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1" y="180460"/>
                <a:ext cx="66684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/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D5DE4-681B-6610-D656-8DB97D77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32" y="601461"/>
                <a:ext cx="3197468" cy="369332"/>
              </a:xfrm>
              <a:prstGeom prst="rect">
                <a:avLst/>
              </a:prstGeom>
              <a:blipFill>
                <a:blip r:embed="rId5"/>
                <a:stretch>
                  <a:fillRect l="-1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/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B9A9B-5523-E6A6-A750-5364AA83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461"/>
                <a:ext cx="3334215" cy="369332"/>
              </a:xfrm>
              <a:prstGeom prst="rect">
                <a:avLst/>
              </a:prstGeom>
              <a:blipFill>
                <a:blip r:embed="rId6"/>
                <a:stretch>
                  <a:fillRect t="-10000" r="-73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946A796-AB84-0C65-A89B-4F982206D1B1}"/>
              </a:ext>
            </a:extLst>
          </p:cNvPr>
          <p:cNvSpPr/>
          <p:nvPr/>
        </p:nvSpPr>
        <p:spPr>
          <a:xfrm>
            <a:off x="1392650" y="180460"/>
            <a:ext cx="9829800" cy="60012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FD2FD4-4D67-2875-365F-15F757E2642F}"/>
              </a:ext>
            </a:extLst>
          </p:cNvPr>
          <p:cNvSpPr/>
          <p:nvPr/>
        </p:nvSpPr>
        <p:spPr>
          <a:xfrm>
            <a:off x="658026" y="2659673"/>
            <a:ext cx="10870251" cy="15386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If attentional discounting persists in choices between losses, </a:t>
            </a:r>
          </a:p>
          <a:p>
            <a:pPr algn="ctr"/>
            <a:r>
              <a:rPr lang="en-US" sz="2200">
                <a:solidFill>
                  <a:schemeClr val="accent6">
                    <a:lumMod val="50000"/>
                  </a:schemeClr>
                </a:solidFill>
              </a:rPr>
              <a:t>then the value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of the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nonfixated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option should seem less negative.</a:t>
            </a:r>
          </a:p>
        </p:txBody>
      </p:sp>
    </p:spTree>
    <p:extLst>
      <p:ext uri="{BB962C8B-B14F-4D97-AF65-F5344CB8AC3E}">
        <p14:creationId xmlns:p14="http://schemas.microsoft.com/office/powerpoint/2010/main" val="9722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6FE3-A7C0-A5B3-9778-086EC3B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6FE494-2A59-238B-4B99-07DD1478A505}"/>
              </a:ext>
            </a:extLst>
          </p:cNvPr>
          <p:cNvGrpSpPr/>
          <p:nvPr/>
        </p:nvGrpSpPr>
        <p:grpSpPr>
          <a:xfrm>
            <a:off x="2084512" y="1843349"/>
            <a:ext cx="3398281" cy="3171302"/>
            <a:chOff x="1364219" y="1804955"/>
            <a:chExt cx="3398281" cy="31713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73FCBB-7CF5-38BE-9CD9-F5FCBB3FA5A5}"/>
                </a:ext>
              </a:extLst>
            </p:cNvPr>
            <p:cNvGrpSpPr/>
            <p:nvPr/>
          </p:nvGrpSpPr>
          <p:grpSpPr>
            <a:xfrm>
              <a:off x="1364219" y="2508251"/>
              <a:ext cx="3398281" cy="2468006"/>
              <a:chOff x="1326119" y="1984376"/>
              <a:chExt cx="3398281" cy="246800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AC2A2B-3EB8-A017-AFFF-3F3C188D86F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3217043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11CE2F-5F21-5AD9-5E81-7AF92B5EB31F}"/>
                  </a:ext>
                </a:extLst>
              </p:cNvPr>
              <p:cNvCxnSpPr>
                <a:stCxn id="6" idx="1"/>
                <a:endCxn id="6" idx="3"/>
              </p:cNvCxnSpPr>
              <p:nvPr/>
            </p:nvCxnSpPr>
            <p:spPr>
              <a:xfrm>
                <a:off x="1714500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438A2-871E-F522-C9D3-F2117F72AFB2}"/>
                  </a:ext>
                </a:extLst>
              </p:cNvPr>
              <p:cNvSpPr/>
              <p:nvPr/>
            </p:nvSpPr>
            <p:spPr>
              <a:xfrm>
                <a:off x="1714500" y="2000250"/>
                <a:ext cx="3009900" cy="2047875"/>
              </a:xfrm>
              <a:custGeom>
                <a:avLst/>
                <a:gdLst>
                  <a:gd name="connsiteX0" fmla="*/ 0 w 3019425"/>
                  <a:gd name="connsiteY0" fmla="*/ 2076450 h 2076450"/>
                  <a:gd name="connsiteX1" fmla="*/ 981075 w 3019425"/>
                  <a:gd name="connsiteY1" fmla="*/ 1447800 h 2076450"/>
                  <a:gd name="connsiteX2" fmla="*/ 1657350 w 3019425"/>
                  <a:gd name="connsiteY2" fmla="*/ 361950 h 2076450"/>
                  <a:gd name="connsiteX3" fmla="*/ 3019425 w 3019425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9425" h="2076450">
                    <a:moveTo>
                      <a:pt x="0" y="2076450"/>
                    </a:moveTo>
                    <a:cubicBezTo>
                      <a:pt x="352425" y="1905000"/>
                      <a:pt x="704850" y="1733550"/>
                      <a:pt x="981075" y="1447800"/>
                    </a:cubicBezTo>
                    <a:cubicBezTo>
                      <a:pt x="1257300" y="1162050"/>
                      <a:pt x="1317625" y="603250"/>
                      <a:pt x="1657350" y="361950"/>
                    </a:cubicBezTo>
                    <a:cubicBezTo>
                      <a:pt x="1997075" y="120650"/>
                      <a:pt x="2508250" y="60325"/>
                      <a:pt x="3019425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195C198-2F83-D20A-4541-E165E63EEEE7}"/>
                  </a:ext>
                </a:extLst>
              </p:cNvPr>
              <p:cNvSpPr/>
              <p:nvPr/>
            </p:nvSpPr>
            <p:spPr>
              <a:xfrm>
                <a:off x="1719312" y="2000250"/>
                <a:ext cx="3005087" cy="2047875"/>
              </a:xfrm>
              <a:custGeom>
                <a:avLst/>
                <a:gdLst>
                  <a:gd name="connsiteX0" fmla="*/ 0 w 3028950"/>
                  <a:gd name="connsiteY0" fmla="*/ 2076450 h 2076450"/>
                  <a:gd name="connsiteX1" fmla="*/ 1285875 w 3028950"/>
                  <a:gd name="connsiteY1" fmla="*/ 1771650 h 2076450"/>
                  <a:gd name="connsiteX2" fmla="*/ 2047875 w 3028950"/>
                  <a:gd name="connsiteY2" fmla="*/ 619125 h 2076450"/>
                  <a:gd name="connsiteX3" fmla="*/ 3028950 w 3028950"/>
                  <a:gd name="connsiteY3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8950" h="2076450">
                    <a:moveTo>
                      <a:pt x="0" y="2076450"/>
                    </a:moveTo>
                    <a:cubicBezTo>
                      <a:pt x="472281" y="2045494"/>
                      <a:pt x="944562" y="2014538"/>
                      <a:pt x="1285875" y="1771650"/>
                    </a:cubicBezTo>
                    <a:cubicBezTo>
                      <a:pt x="1627188" y="1528762"/>
                      <a:pt x="1757363" y="914400"/>
                      <a:pt x="2047875" y="619125"/>
                    </a:cubicBezTo>
                    <a:cubicBezTo>
                      <a:pt x="2338388" y="323850"/>
                      <a:pt x="2683669" y="161925"/>
                      <a:pt x="3028950" y="0"/>
                    </a:cubicBezTo>
                  </a:path>
                </a:pathLst>
              </a:custGeom>
              <a:noFill/>
              <a:ln w="38100">
                <a:solidFill>
                  <a:srgbClr val="0089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81AD29-838F-E2A9-10E0-254E6732B926}"/>
                  </a:ext>
                </a:extLst>
              </p:cNvPr>
              <p:cNvSpPr txBox="1"/>
              <p:nvPr/>
            </p:nvSpPr>
            <p:spPr>
              <a:xfrm rot="16200000">
                <a:off x="735797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C3C2A-4D66-939F-9485-5670AC0E99DF}"/>
                  </a:ext>
                </a:extLst>
              </p:cNvPr>
              <p:cNvSpPr/>
              <p:nvPr/>
            </p:nvSpPr>
            <p:spPr>
              <a:xfrm>
                <a:off x="1714500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9AB017-980C-5D7B-62FE-4655B23D0405}"/>
                  </a:ext>
                </a:extLst>
              </p:cNvPr>
              <p:cNvSpPr txBox="1"/>
              <p:nvPr/>
            </p:nvSpPr>
            <p:spPr>
              <a:xfrm>
                <a:off x="1975783" y="4083050"/>
                <a:ext cx="2497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Left Rating - Right Rating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357822-D412-CF5E-A14F-558C7762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162175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71ED87-7543-3D29-D7BE-31DB95B13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498531"/>
                <a:ext cx="390525" cy="0"/>
              </a:xfrm>
              <a:prstGeom prst="line">
                <a:avLst/>
              </a:prstGeom>
              <a:ln w="38100">
                <a:solidFill>
                  <a:srgbClr val="0089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71E957-4543-8470-7FAE-2D14962EE150}"/>
                  </a:ext>
                </a:extLst>
              </p:cNvPr>
              <p:cNvSpPr txBox="1"/>
              <p:nvPr/>
            </p:nvSpPr>
            <p:spPr>
              <a:xfrm>
                <a:off x="2178673" y="2032002"/>
                <a:ext cx="95023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Last fix. right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Last fix. left 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A0A10-0B71-2138-EB4D-7B8DB9B2550F}"/>
                </a:ext>
              </a:extLst>
            </p:cNvPr>
            <p:cNvSpPr txBox="1"/>
            <p:nvPr/>
          </p:nvSpPr>
          <p:spPr>
            <a:xfrm>
              <a:off x="2285526" y="1804955"/>
              <a:ext cx="1954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Last Fixation Bias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DBF30F-69B6-160C-FCBB-A7F7C413B9F0}"/>
              </a:ext>
            </a:extLst>
          </p:cNvPr>
          <p:cNvGrpSpPr/>
          <p:nvPr/>
        </p:nvGrpSpPr>
        <p:grpSpPr>
          <a:xfrm>
            <a:off x="6303082" y="1829355"/>
            <a:ext cx="3427018" cy="3164952"/>
            <a:chOff x="6517244" y="1804955"/>
            <a:chExt cx="3427018" cy="316495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59FDD4-E4AA-F2F0-65C4-E514D3778361}"/>
                </a:ext>
              </a:extLst>
            </p:cNvPr>
            <p:cNvGrpSpPr/>
            <p:nvPr/>
          </p:nvGrpSpPr>
          <p:grpSpPr>
            <a:xfrm>
              <a:off x="6517244" y="2508251"/>
              <a:ext cx="3427018" cy="2461656"/>
              <a:chOff x="6479144" y="1984376"/>
              <a:chExt cx="3427018" cy="246165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BCD3-EBDD-BF35-BD7A-476D0407A4F4}"/>
                  </a:ext>
                </a:extLst>
              </p:cNvPr>
              <p:cNvCxnSpPr>
                <a:cxnSpLocks/>
                <a:stCxn id="33" idx="0"/>
                <a:endCxn id="33" idx="2"/>
              </p:cNvCxnSpPr>
              <p:nvPr/>
            </p:nvCxnSpPr>
            <p:spPr>
              <a:xfrm>
                <a:off x="8370068" y="1984376"/>
                <a:ext cx="0" cy="20828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7C5633-DA99-4B85-671E-5D44C4B8ABA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6867525" y="3025776"/>
                <a:ext cx="3005086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E01BD3-9942-25D4-DFC7-764A2EBFD373}"/>
                  </a:ext>
                </a:extLst>
              </p:cNvPr>
              <p:cNvSpPr txBox="1"/>
              <p:nvPr/>
            </p:nvSpPr>
            <p:spPr>
              <a:xfrm rot="16200000">
                <a:off x="5888822" y="2841110"/>
                <a:ext cx="1549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P(Left Chosen)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A198A-378F-B62D-B244-81C322037F40}"/>
                  </a:ext>
                </a:extLst>
              </p:cNvPr>
              <p:cNvSpPr txBox="1"/>
              <p:nvPr/>
            </p:nvSpPr>
            <p:spPr>
              <a:xfrm>
                <a:off x="6833974" y="4076700"/>
                <a:ext cx="30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Final Time Advantage Left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7B378C-1C75-A5CD-4EA2-465562536506}"/>
                  </a:ext>
                </a:extLst>
              </p:cNvPr>
              <p:cNvSpPr/>
              <p:nvPr/>
            </p:nvSpPr>
            <p:spPr>
              <a:xfrm flipH="1">
                <a:off x="6870700" y="2476500"/>
                <a:ext cx="2997098" cy="1076325"/>
              </a:xfrm>
              <a:custGeom>
                <a:avLst/>
                <a:gdLst>
                  <a:gd name="connsiteX0" fmla="*/ 0 w 2952750"/>
                  <a:gd name="connsiteY0" fmla="*/ 0 h 1076325"/>
                  <a:gd name="connsiteX1" fmla="*/ 733425 w 2952750"/>
                  <a:gd name="connsiteY1" fmla="*/ 200025 h 1076325"/>
                  <a:gd name="connsiteX2" fmla="*/ 1476375 w 2952750"/>
                  <a:gd name="connsiteY2" fmla="*/ 561975 h 1076325"/>
                  <a:gd name="connsiteX3" fmla="*/ 2257425 w 2952750"/>
                  <a:gd name="connsiteY3" fmla="*/ 904875 h 1076325"/>
                  <a:gd name="connsiteX4" fmla="*/ 2952750 w 2952750"/>
                  <a:gd name="connsiteY4" fmla="*/ 10763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0" h="1076325">
                    <a:moveTo>
                      <a:pt x="0" y="0"/>
                    </a:moveTo>
                    <a:cubicBezTo>
                      <a:pt x="243681" y="53181"/>
                      <a:pt x="487363" y="106363"/>
                      <a:pt x="733425" y="200025"/>
                    </a:cubicBezTo>
                    <a:cubicBezTo>
                      <a:pt x="979487" y="293687"/>
                      <a:pt x="1222375" y="444500"/>
                      <a:pt x="1476375" y="561975"/>
                    </a:cubicBezTo>
                    <a:cubicBezTo>
                      <a:pt x="1730375" y="679450"/>
                      <a:pt x="2011362" y="819150"/>
                      <a:pt x="2257425" y="904875"/>
                    </a:cubicBezTo>
                    <a:cubicBezTo>
                      <a:pt x="2503488" y="990600"/>
                      <a:pt x="2728119" y="1033462"/>
                      <a:pt x="2952750" y="1076325"/>
                    </a:cubicBezTo>
                  </a:path>
                </a:pathLst>
              </a:custGeom>
              <a:noFill/>
              <a:ln w="38100">
                <a:solidFill>
                  <a:srgbClr val="008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9B8C38-C99F-9119-C580-F5E92D6CBCDC}"/>
                  </a:ext>
                </a:extLst>
              </p:cNvPr>
              <p:cNvSpPr/>
              <p:nvPr/>
            </p:nvSpPr>
            <p:spPr>
              <a:xfrm>
                <a:off x="6867525" y="1984376"/>
                <a:ext cx="3005086" cy="2082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D1829-035D-75E4-7A01-164DD027E29C}"/>
                </a:ext>
              </a:extLst>
            </p:cNvPr>
            <p:cNvSpPr txBox="1"/>
            <p:nvPr/>
          </p:nvSpPr>
          <p:spPr>
            <a:xfrm>
              <a:off x="7469609" y="1804955"/>
              <a:ext cx="191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Net Fixation 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5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5ABA1-EAEE-4528-E5D8-D8CA7D54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47B0C-2A13-DB4E-C909-6FA5369D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2A2B-3EB8-A017-AFFF-3F3C188D86F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3975436" y="2546645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1CE2F-5F21-5AD9-5E81-7AF92B5EB31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472893" y="3588045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1438A2-871E-F522-C9D3-F2117F72AFB2}"/>
              </a:ext>
            </a:extLst>
          </p:cNvPr>
          <p:cNvSpPr/>
          <p:nvPr/>
        </p:nvSpPr>
        <p:spPr>
          <a:xfrm>
            <a:off x="2472893" y="2562519"/>
            <a:ext cx="3009900" cy="2047875"/>
          </a:xfrm>
          <a:custGeom>
            <a:avLst/>
            <a:gdLst>
              <a:gd name="connsiteX0" fmla="*/ 0 w 3019425"/>
              <a:gd name="connsiteY0" fmla="*/ 2076450 h 2076450"/>
              <a:gd name="connsiteX1" fmla="*/ 981075 w 3019425"/>
              <a:gd name="connsiteY1" fmla="*/ 1447800 h 2076450"/>
              <a:gd name="connsiteX2" fmla="*/ 1657350 w 3019425"/>
              <a:gd name="connsiteY2" fmla="*/ 361950 h 2076450"/>
              <a:gd name="connsiteX3" fmla="*/ 3019425 w 3019425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2076450">
                <a:moveTo>
                  <a:pt x="0" y="2076450"/>
                </a:moveTo>
                <a:cubicBezTo>
                  <a:pt x="352425" y="1905000"/>
                  <a:pt x="704850" y="1733550"/>
                  <a:pt x="981075" y="1447800"/>
                </a:cubicBezTo>
                <a:cubicBezTo>
                  <a:pt x="1257300" y="1162050"/>
                  <a:pt x="1317625" y="603250"/>
                  <a:pt x="1657350" y="361950"/>
                </a:cubicBezTo>
                <a:cubicBezTo>
                  <a:pt x="1997075" y="120650"/>
                  <a:pt x="2508250" y="60325"/>
                  <a:pt x="3019425" y="0"/>
                </a:cubicBezTo>
              </a:path>
            </a:pathLst>
          </a:custGeom>
          <a:noFill/>
          <a:ln w="381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95C198-2F83-D20A-4541-E165E63EEEE7}"/>
              </a:ext>
            </a:extLst>
          </p:cNvPr>
          <p:cNvSpPr/>
          <p:nvPr/>
        </p:nvSpPr>
        <p:spPr>
          <a:xfrm>
            <a:off x="2477705" y="2562519"/>
            <a:ext cx="3005087" cy="2047875"/>
          </a:xfrm>
          <a:custGeom>
            <a:avLst/>
            <a:gdLst>
              <a:gd name="connsiteX0" fmla="*/ 0 w 3028950"/>
              <a:gd name="connsiteY0" fmla="*/ 2076450 h 2076450"/>
              <a:gd name="connsiteX1" fmla="*/ 1285875 w 3028950"/>
              <a:gd name="connsiteY1" fmla="*/ 1771650 h 2076450"/>
              <a:gd name="connsiteX2" fmla="*/ 2047875 w 3028950"/>
              <a:gd name="connsiteY2" fmla="*/ 619125 h 2076450"/>
              <a:gd name="connsiteX3" fmla="*/ 3028950 w 302895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2076450">
                <a:moveTo>
                  <a:pt x="0" y="2076450"/>
                </a:moveTo>
                <a:cubicBezTo>
                  <a:pt x="472281" y="2045494"/>
                  <a:pt x="944562" y="2014538"/>
                  <a:pt x="1285875" y="1771650"/>
                </a:cubicBezTo>
                <a:cubicBezTo>
                  <a:pt x="1627188" y="1528762"/>
                  <a:pt x="1757363" y="914400"/>
                  <a:pt x="2047875" y="619125"/>
                </a:cubicBezTo>
                <a:cubicBezTo>
                  <a:pt x="2338388" y="323850"/>
                  <a:pt x="2683669" y="161925"/>
                  <a:pt x="3028950" y="0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1AD29-838F-E2A9-10E0-254E6732B926}"/>
              </a:ext>
            </a:extLst>
          </p:cNvPr>
          <p:cNvSpPr txBox="1"/>
          <p:nvPr/>
        </p:nvSpPr>
        <p:spPr>
          <a:xfrm rot="16200000">
            <a:off x="1494190" y="3403379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3C2A-4D66-939F-9485-5670AC0E99DF}"/>
              </a:ext>
            </a:extLst>
          </p:cNvPr>
          <p:cNvSpPr/>
          <p:nvPr/>
        </p:nvSpPr>
        <p:spPr>
          <a:xfrm>
            <a:off x="2472893" y="2546645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AB017-980C-5D7B-62FE-4655B23D0405}"/>
              </a:ext>
            </a:extLst>
          </p:cNvPr>
          <p:cNvSpPr txBox="1"/>
          <p:nvPr/>
        </p:nvSpPr>
        <p:spPr>
          <a:xfrm>
            <a:off x="2734176" y="4645319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 Rating - Right Rating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A0A10-0B71-2138-EB4D-7B8DB9B2550F}"/>
              </a:ext>
            </a:extLst>
          </p:cNvPr>
          <p:cNvSpPr txBox="1"/>
          <p:nvPr/>
        </p:nvSpPr>
        <p:spPr>
          <a:xfrm>
            <a:off x="3005819" y="1843349"/>
            <a:ext cx="195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ABCD3-EBDD-BF35-BD7A-476D0407A4F4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8194006" y="2532651"/>
            <a:ext cx="0" cy="208280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C5633-DA99-4B85-671E-5D44C4B8ABA2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6691463" y="3574051"/>
            <a:ext cx="300508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E01BD3-9942-25D4-DFC7-764A2EBFD373}"/>
              </a:ext>
            </a:extLst>
          </p:cNvPr>
          <p:cNvSpPr txBox="1"/>
          <p:nvPr/>
        </p:nvSpPr>
        <p:spPr>
          <a:xfrm rot="16200000">
            <a:off x="5748026" y="3389385"/>
            <a:ext cx="14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P(left chosen)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A198A-378F-B62D-B244-81C322037F40}"/>
              </a:ext>
            </a:extLst>
          </p:cNvPr>
          <p:cNvSpPr txBox="1"/>
          <p:nvPr/>
        </p:nvSpPr>
        <p:spPr>
          <a:xfrm>
            <a:off x="6657912" y="4624975"/>
            <a:ext cx="30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Time Advantage Left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7B378C-1C75-A5CD-4EA2-465562536506}"/>
              </a:ext>
            </a:extLst>
          </p:cNvPr>
          <p:cNvSpPr/>
          <p:nvPr/>
        </p:nvSpPr>
        <p:spPr>
          <a:xfrm>
            <a:off x="6694638" y="3024775"/>
            <a:ext cx="2997098" cy="1076325"/>
          </a:xfrm>
          <a:custGeom>
            <a:avLst/>
            <a:gdLst>
              <a:gd name="connsiteX0" fmla="*/ 0 w 2952750"/>
              <a:gd name="connsiteY0" fmla="*/ 0 h 1076325"/>
              <a:gd name="connsiteX1" fmla="*/ 733425 w 2952750"/>
              <a:gd name="connsiteY1" fmla="*/ 200025 h 1076325"/>
              <a:gd name="connsiteX2" fmla="*/ 1476375 w 2952750"/>
              <a:gd name="connsiteY2" fmla="*/ 561975 h 1076325"/>
              <a:gd name="connsiteX3" fmla="*/ 2257425 w 2952750"/>
              <a:gd name="connsiteY3" fmla="*/ 904875 h 1076325"/>
              <a:gd name="connsiteX4" fmla="*/ 2952750 w 2952750"/>
              <a:gd name="connsiteY4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1076325">
                <a:moveTo>
                  <a:pt x="0" y="0"/>
                </a:moveTo>
                <a:cubicBezTo>
                  <a:pt x="243681" y="53181"/>
                  <a:pt x="487363" y="106363"/>
                  <a:pt x="733425" y="200025"/>
                </a:cubicBezTo>
                <a:cubicBezTo>
                  <a:pt x="979487" y="293687"/>
                  <a:pt x="1222375" y="444500"/>
                  <a:pt x="1476375" y="561975"/>
                </a:cubicBezTo>
                <a:cubicBezTo>
                  <a:pt x="1730375" y="679450"/>
                  <a:pt x="2011362" y="819150"/>
                  <a:pt x="2257425" y="904875"/>
                </a:cubicBezTo>
                <a:cubicBezTo>
                  <a:pt x="2503488" y="990600"/>
                  <a:pt x="2728119" y="1033462"/>
                  <a:pt x="2952750" y="1076325"/>
                </a:cubicBezTo>
              </a:path>
            </a:pathLst>
          </a:cu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B8C38-C99F-9119-C580-F5E92D6CBCDC}"/>
              </a:ext>
            </a:extLst>
          </p:cNvPr>
          <p:cNvSpPr/>
          <p:nvPr/>
        </p:nvSpPr>
        <p:spPr>
          <a:xfrm>
            <a:off x="6691463" y="2532651"/>
            <a:ext cx="3005086" cy="208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0D1829-035D-75E4-7A01-164DD027E29C}"/>
              </a:ext>
            </a:extLst>
          </p:cNvPr>
          <p:cNvSpPr txBox="1"/>
          <p:nvPr/>
        </p:nvSpPr>
        <p:spPr>
          <a:xfrm>
            <a:off x="7255447" y="1829355"/>
            <a:ext cx="1917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3555B-9835-22E2-6E01-0A9F765E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85845"/>
            <a:ext cx="8758521" cy="652792"/>
          </a:xfrm>
        </p:spPr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B3A9E-200F-6B43-51C4-54AEE0EA31ED}"/>
              </a:ext>
            </a:extLst>
          </p:cNvPr>
          <p:cNvSpPr txBox="1">
            <a:spLocks/>
          </p:cNvSpPr>
          <p:nvPr/>
        </p:nvSpPr>
        <p:spPr>
          <a:xfrm>
            <a:off x="5776545" y="285845"/>
            <a:ext cx="6182375" cy="652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u="sng" dirty="0"/>
              <a:t>should flip!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756E3D-E36F-2FB8-0469-51ACA00D62A3}"/>
              </a:ext>
            </a:extLst>
          </p:cNvPr>
          <p:cNvCxnSpPr>
            <a:cxnSpLocks/>
          </p:cNvCxnSpPr>
          <p:nvPr/>
        </p:nvCxnSpPr>
        <p:spPr>
          <a:xfrm>
            <a:off x="2568143" y="2724444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4C30AF-0594-2205-2DEB-88183A3CDD57}"/>
              </a:ext>
            </a:extLst>
          </p:cNvPr>
          <p:cNvCxnSpPr>
            <a:cxnSpLocks/>
          </p:cNvCxnSpPr>
          <p:nvPr/>
        </p:nvCxnSpPr>
        <p:spPr>
          <a:xfrm>
            <a:off x="2568143" y="3060800"/>
            <a:ext cx="390525" cy="0"/>
          </a:xfrm>
          <a:prstGeom prst="line">
            <a:avLst/>
          </a:prstGeom>
          <a:ln w="38100">
            <a:solidFill>
              <a:srgbClr val="DB4A4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D6D6E-E2A6-3298-D692-7BE9BF98AD94}"/>
              </a:ext>
            </a:extLst>
          </p:cNvPr>
          <p:cNvSpPr txBox="1"/>
          <p:nvPr/>
        </p:nvSpPr>
        <p:spPr>
          <a:xfrm>
            <a:off x="2937066" y="2594271"/>
            <a:ext cx="950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Last fix. right</a:t>
            </a:r>
          </a:p>
          <a:p>
            <a:endParaRPr lang="en-US" sz="1100" dirty="0"/>
          </a:p>
          <a:p>
            <a:r>
              <a:rPr lang="en-US" sz="1100" dirty="0"/>
              <a:t>Last fix. left </a:t>
            </a:r>
          </a:p>
        </p:txBody>
      </p:sp>
    </p:spTree>
    <p:extLst>
      <p:ext uri="{BB962C8B-B14F-4D97-AF65-F5344CB8AC3E}">
        <p14:creationId xmlns:p14="http://schemas.microsoft.com/office/powerpoint/2010/main" val="30417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9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41AD-27BF-E2F6-F484-DC46FEBE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Discounting in Gains, </a:t>
            </a:r>
            <a:br>
              <a:rPr lang="en-US" dirty="0"/>
            </a:br>
            <a:r>
              <a:rPr lang="en-US" dirty="0"/>
              <a:t>Attentional Amplification in Losses</a:t>
            </a:r>
            <a:br>
              <a:rPr lang="en-US" dirty="0"/>
            </a:br>
            <a:r>
              <a:rPr lang="en-US" dirty="0">
                <a:solidFill>
                  <a:srgbClr val="898989"/>
                </a:solidFill>
              </a:rPr>
              <a:t>[in-progress]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9FE11-47E0-7891-791F-E0518EC32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Brenden Eum</a:t>
            </a:r>
          </a:p>
          <a:p>
            <a:r>
              <a:rPr lang="en-US" dirty="0"/>
              <a:t>Stephen Gonzalez</a:t>
            </a:r>
          </a:p>
          <a:p>
            <a:r>
              <a:rPr lang="en-US" dirty="0"/>
              <a:t>Antonio Rangel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149A0-9985-3211-AE15-83705CD4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</a:t>
            </a:r>
            <a:r>
              <a:rPr lang="en-US" b="1" u="sng" dirty="0"/>
              <a:t>GL-Intro</a:t>
            </a:r>
            <a:r>
              <a:rPr lang="en-US" dirty="0"/>
              <a:t>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D97DD-F068-DE9A-37AE-5B4E64BA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69F8D-A694-DAB6-C91B-990625D4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</a:t>
            </a:r>
            <a:r>
              <a:rPr lang="en-US" b="1" u="sng" dirty="0"/>
              <a:t>GL-Methods</a:t>
            </a:r>
            <a:r>
              <a:rPr lang="en-US" dirty="0"/>
              <a:t>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839C-8BE4-FECA-333E-826F2379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57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75F8-6E49-894F-FB14-4E8D8E1829A1}"/>
              </a:ext>
            </a:extLst>
          </p:cNvPr>
          <p:cNvGrpSpPr/>
          <p:nvPr/>
        </p:nvGrpSpPr>
        <p:grpSpPr>
          <a:xfrm>
            <a:off x="1755071" y="705434"/>
            <a:ext cx="8681857" cy="5447133"/>
            <a:chOff x="1755071" y="811763"/>
            <a:chExt cx="8681857" cy="54471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586586-FE83-A272-F071-253393306FAE}"/>
                </a:ext>
              </a:extLst>
            </p:cNvPr>
            <p:cNvSpPr/>
            <p:nvPr/>
          </p:nvSpPr>
          <p:spPr>
            <a:xfrm>
              <a:off x="5113176" y="811763"/>
              <a:ext cx="2771189" cy="506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869B99-8A35-1F43-28E0-CCF598D7B8F0}"/>
                </a:ext>
              </a:extLst>
            </p:cNvPr>
            <p:cNvCxnSpPr/>
            <p:nvPr/>
          </p:nvCxnSpPr>
          <p:spPr>
            <a:xfrm>
              <a:off x="2421333" y="2988715"/>
              <a:ext cx="1647825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2A21D1-755C-D04B-A27E-571D3A00F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8" y="1904238"/>
              <a:ext cx="0" cy="222885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8A0E8-5BE7-6FB3-2916-8D11C61FED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1942095"/>
              <a:ext cx="6310008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AE7C2-0319-9AF3-8CCB-30FDE6F15BDE}"/>
                </a:ext>
              </a:extLst>
            </p:cNvPr>
            <p:cNvCxnSpPr>
              <a:cxnSpLocks/>
            </p:cNvCxnSpPr>
            <p:nvPr/>
          </p:nvCxnSpPr>
          <p:spPr>
            <a:xfrm>
              <a:off x="4038995" y="4095819"/>
              <a:ext cx="6310008" cy="13993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393C5-E9D5-E873-B989-687B735F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567"/>
            <a:stretch/>
          </p:blipFill>
          <p:spPr>
            <a:xfrm>
              <a:off x="1755072" y="2421423"/>
              <a:ext cx="1647823" cy="1134584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4094C8-120E-F742-F96A-A1CD99F9C57F}"/>
                </a:ext>
              </a:extLst>
            </p:cNvPr>
            <p:cNvSpPr txBox="1"/>
            <p:nvPr/>
          </p:nvSpPr>
          <p:spPr>
            <a:xfrm>
              <a:off x="4271123" y="1480429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Gain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26EB2-17E2-7955-8450-189CC6A33B04}"/>
                </a:ext>
              </a:extLst>
            </p:cNvPr>
            <p:cNvSpPr txBox="1"/>
            <p:nvPr/>
          </p:nvSpPr>
          <p:spPr>
            <a:xfrm>
              <a:off x="4271123" y="3648146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Loss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31A8DB-9D9C-454E-CB3A-2F517EC52839}"/>
                </a:ext>
              </a:extLst>
            </p:cNvPr>
            <p:cNvSpPr txBox="1"/>
            <p:nvPr/>
          </p:nvSpPr>
          <p:spPr>
            <a:xfrm>
              <a:off x="1755071" y="5075800"/>
              <a:ext cx="1647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ITI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/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Free RT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∈{.45, .46, …, .55}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8B1D21-A264-2436-FBA8-8AF70314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84" y="5075800"/>
                  <a:ext cx="221204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A2B3F-A5C3-FC85-7FC7-954F043F74FD}"/>
                </a:ext>
              </a:extLst>
            </p:cNvPr>
            <p:cNvSpPr txBox="1"/>
            <p:nvPr/>
          </p:nvSpPr>
          <p:spPr>
            <a:xfrm>
              <a:off x="8224887" y="5075800"/>
              <a:ext cx="221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Feedback</a:t>
              </a:r>
            </a:p>
            <a:p>
              <a:pPr algn="ctr"/>
              <a:r>
                <a:rPr lang="en-US" dirty="0"/>
                <a:t>1 s</a:t>
              </a:r>
            </a:p>
          </p:txBody>
        </p:sp>
        <p:pic>
          <p:nvPicPr>
            <p:cNvPr id="54" name="Picture 53" descr="A picture containing light, red, traffic light, dark">
              <a:extLst>
                <a:ext uri="{FF2B5EF4-FFF2-40B4-BE49-F238E27FC236}">
                  <a16:creationId xmlns:a16="http://schemas.microsoft.com/office/drawing/2014/main" id="{9B735EAB-724A-B0FB-BE5A-0F0645E8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3302715"/>
              <a:ext cx="2212042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6" name="Picture 55" descr="A picture containing text, light, traffic, red">
              <a:extLst>
                <a:ext uri="{FF2B5EF4-FFF2-40B4-BE49-F238E27FC236}">
                  <a16:creationId xmlns:a16="http://schemas.microsoft.com/office/drawing/2014/main" id="{6A880100-3D57-75C2-CB4D-9A72EDF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3309711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58" name="Picture 57" descr="A picture containing green, light, traffic light">
              <a:extLst>
                <a:ext uri="{FF2B5EF4-FFF2-40B4-BE49-F238E27FC236}">
                  <a16:creationId xmlns:a16="http://schemas.microsoft.com/office/drawing/2014/main" id="{6BF3E56D-1995-7EE1-9B15-774063DE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84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pic>
          <p:nvPicPr>
            <p:cNvPr id="60" name="Picture 59" descr="A picture containing light, green, traffic, traffic light">
              <a:extLst>
                <a:ext uri="{FF2B5EF4-FFF2-40B4-BE49-F238E27FC236}">
                  <a16:creationId xmlns:a16="http://schemas.microsoft.com/office/drawing/2014/main" id="{7D2EB007-5FDB-AFF6-0A7E-465D3C6A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87" y="1135870"/>
              <a:ext cx="2212041" cy="1600200"/>
            </a:xfrm>
            <a:prstGeom prst="rect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1998C-F91E-5BE8-2CCC-FB27121D07CA}"/>
                </a:ext>
              </a:extLst>
            </p:cNvPr>
            <p:cNvSpPr txBox="1"/>
            <p:nvPr/>
          </p:nvSpPr>
          <p:spPr>
            <a:xfrm>
              <a:off x="5113176" y="5889564"/>
              <a:ext cx="277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Eye-tracking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05B034-CBB4-9C9B-3696-6D23E3C4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</a:t>
            </a:r>
            <a:r>
              <a:rPr lang="en-US" b="1" u="sng" dirty="0"/>
              <a:t>GL-Methods</a:t>
            </a:r>
            <a:r>
              <a:rPr lang="en-US" dirty="0"/>
              <a:t>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AD7A-8E48-5CC0-67AE-ACED25DD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C269C-A74E-E1EB-0050-117D2ECA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35" y="687984"/>
            <a:ext cx="6825130" cy="1761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3724C-C699-70EE-56DE-5C3AFD4C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39" y="3001917"/>
            <a:ext cx="7706121" cy="29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9D69-B83B-20F5-3944-E9375B9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A2F90-08E7-3A3C-CADB-59C8931A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655E-879D-B1CD-85D9-CC99246D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59</a:t>
            </a:fld>
            <a:endParaRPr lang="en-US"/>
          </a:p>
        </p:txBody>
      </p:sp>
      <p:pic>
        <p:nvPicPr>
          <p:cNvPr id="19" name="Picture 18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3F2D73D-3453-EFC5-DD19-13CFE6EBE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954530"/>
            <a:ext cx="3931920" cy="2948940"/>
          </a:xfrm>
          <a:prstGeom prst="rect">
            <a:avLst/>
          </a:prstGeom>
        </p:spPr>
      </p:pic>
      <p:pic>
        <p:nvPicPr>
          <p:cNvPr id="21" name="Picture 20" descr="A picture containing text, screenshot, child art&#10;&#10;Description automatically generated">
            <a:extLst>
              <a:ext uri="{FF2B5EF4-FFF2-40B4-BE49-F238E27FC236}">
                <a16:creationId xmlns:a16="http://schemas.microsoft.com/office/drawing/2014/main" id="{92835522-4C5C-A221-59CB-282B4B0F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1954530"/>
            <a:ext cx="3931920" cy="2948940"/>
          </a:xfrm>
          <a:prstGeom prst="rect">
            <a:avLst/>
          </a:prstGeom>
        </p:spPr>
      </p:pic>
      <p:pic>
        <p:nvPicPr>
          <p:cNvPr id="23" name="Picture 2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84DAD90-8B15-55BA-EE06-8138DB4E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0" y="1954530"/>
            <a:ext cx="3931920" cy="2948940"/>
          </a:xfrm>
          <a:prstGeom prst="rect">
            <a:avLst/>
          </a:prstGeom>
        </p:spPr>
      </p:pic>
      <p:pic>
        <p:nvPicPr>
          <p:cNvPr id="24" name="Picture 23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1F848AB-D69F-BAB7-D5F2-AAA1C21B7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299" r="57875" b="70068"/>
          <a:stretch/>
        </p:blipFill>
        <p:spPr>
          <a:xfrm>
            <a:off x="948583" y="2110810"/>
            <a:ext cx="905854" cy="7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CE6B-5922-A24D-CF3B-9617C35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Drift-Diffusion-Model (</a:t>
            </a:r>
            <a:r>
              <a:rPr lang="en-US" dirty="0" err="1"/>
              <a:t>aDDM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Noisy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left: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f looking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The model is agnostic to modeling the fixation process.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C54EE-95E9-7647-7F52-7972699BB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2199" y="1253331"/>
                <a:ext cx="5100921" cy="5129884"/>
              </a:xfrm>
              <a:blipFill>
                <a:blip r:embed="rId3"/>
                <a:stretch>
                  <a:fillRect l="-1553" t="-476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DE18-2A66-78A7-F327-1D7700C7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E252-2609-84A9-26E7-B1C76508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03A4F-DBE7-3176-F982-AA36A65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20" y="1817486"/>
            <a:ext cx="6209063" cy="38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1E-E8A7-047F-C631-837F03C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Fixation Properties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0B13C-EF18-3C4D-F6B3-A6E5C547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70A7-0F15-7998-6F1D-6B5D4F5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60</a:t>
            </a:fld>
            <a:endParaRPr lang="en-US" dirty="0"/>
          </a:p>
        </p:txBody>
      </p:sp>
      <p:pic>
        <p:nvPicPr>
          <p:cNvPr id="12" name="Picture 11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73A18668-83D5-13AD-36CF-ED62AF76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70" y="2203288"/>
            <a:ext cx="3931920" cy="2948940"/>
          </a:xfrm>
          <a:prstGeom prst="rect">
            <a:avLst/>
          </a:prstGeom>
        </p:spPr>
      </p:pic>
      <p:pic>
        <p:nvPicPr>
          <p:cNvPr id="14" name="Picture 13" descr="A picture containing plot, text, diagram, line&#10;&#10;Description automatically generated">
            <a:extLst>
              <a:ext uri="{FF2B5EF4-FFF2-40B4-BE49-F238E27FC236}">
                <a16:creationId xmlns:a16="http://schemas.microsoft.com/office/drawing/2014/main" id="{E4871AA4-6168-CEFB-AB67-84B1B7DD8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10" y="2203288"/>
            <a:ext cx="393192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FBCD-3E39-3BE1-9B7F-5CE0DB7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D807-5388-1746-2C52-90C9AAAA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E502B-E4DA-5EEA-1265-6D489D10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A56B0-12DC-9F01-2F4A-54EF9B4E4F02}"/>
              </a:ext>
            </a:extLst>
          </p:cNvPr>
          <p:cNvSpPr txBox="1"/>
          <p:nvPr/>
        </p:nvSpPr>
        <p:spPr>
          <a:xfrm>
            <a:off x="2137264" y="5457716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B44DF-D703-F57F-B0C5-A93A2311EBB8}"/>
              </a:ext>
            </a:extLst>
          </p:cNvPr>
          <p:cNvSpPr txBox="1"/>
          <p:nvPr/>
        </p:nvSpPr>
        <p:spPr>
          <a:xfrm>
            <a:off x="8468496" y="5457716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pic>
        <p:nvPicPr>
          <p:cNvPr id="14" name="Picture 13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47B7C4A1-DA28-BEF1-A340-0CD21E87C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7" y="1711192"/>
            <a:ext cx="4572000" cy="3429000"/>
          </a:xfrm>
          <a:prstGeom prst="rect">
            <a:avLst/>
          </a:prstGeom>
        </p:spPr>
      </p:pic>
      <p:pic>
        <p:nvPicPr>
          <p:cNvPr id="16" name="Picture 15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86CD160B-B461-5938-5004-9B4D14F1F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61" y="171119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een line graph with numbers&#10;&#10;Description automatically generated with low confidence">
            <a:extLst>
              <a:ext uri="{FF2B5EF4-FFF2-40B4-BE49-F238E27FC236}">
                <a16:creationId xmlns:a16="http://schemas.microsoft.com/office/drawing/2014/main" id="{86CD160B-B461-5938-5004-9B4D14F1F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61" y="1711192"/>
            <a:ext cx="4572000" cy="3429000"/>
          </a:xfrm>
          <a:prstGeom prst="rect">
            <a:avLst/>
          </a:prstGeom>
        </p:spPr>
      </p:pic>
      <p:pic>
        <p:nvPicPr>
          <p:cNvPr id="8" name="Picture 7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4A884E9B-15CB-BC3B-3292-DE2F4E8F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7" y="1711192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3FBCD-3E39-3BE1-9B7F-5CE0DB7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D807-5388-1746-2C52-90C9AAAA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E502B-E4DA-5EEA-1265-6D489D10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A56B0-12DC-9F01-2F4A-54EF9B4E4F02}"/>
              </a:ext>
            </a:extLst>
          </p:cNvPr>
          <p:cNvSpPr txBox="1"/>
          <p:nvPr/>
        </p:nvSpPr>
        <p:spPr>
          <a:xfrm>
            <a:off x="2137264" y="5457716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B44DF-D703-F57F-B0C5-A93A2311EBB8}"/>
              </a:ext>
            </a:extLst>
          </p:cNvPr>
          <p:cNvSpPr txBox="1"/>
          <p:nvPr/>
        </p:nvSpPr>
        <p:spPr>
          <a:xfrm>
            <a:off x="8468496" y="5457716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687F8B-995F-4C33-B62F-D68CE32F2B9B}"/>
              </a:ext>
            </a:extLst>
          </p:cNvPr>
          <p:cNvSpPr/>
          <p:nvPr/>
        </p:nvSpPr>
        <p:spPr>
          <a:xfrm>
            <a:off x="6715611" y="1318757"/>
            <a:ext cx="5062985" cy="48565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red and green lines&#10;&#10;Description automatically generated with low confidence">
            <a:extLst>
              <a:ext uri="{FF2B5EF4-FFF2-40B4-BE49-F238E27FC236}">
                <a16:creationId xmlns:a16="http://schemas.microsoft.com/office/drawing/2014/main" id="{D1E319C1-CAA8-A762-28C6-7D4CB9810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61" y="1711192"/>
            <a:ext cx="4572000" cy="3429000"/>
          </a:xfrm>
          <a:prstGeom prst="rect">
            <a:avLst/>
          </a:prstGeom>
        </p:spPr>
      </p:pic>
      <p:pic>
        <p:nvPicPr>
          <p:cNvPr id="8" name="Picture 7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4A884E9B-15CB-BC3B-3292-DE2F4E8F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7" y="1711192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3FBCD-3E39-3BE1-9B7F-5CE0DB7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Choice Biases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D807-5388-1746-2C52-90C9AAAA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E502B-E4DA-5EEA-1265-6D489D10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A56B0-12DC-9F01-2F4A-54EF9B4E4F02}"/>
              </a:ext>
            </a:extLst>
          </p:cNvPr>
          <p:cNvSpPr txBox="1"/>
          <p:nvPr/>
        </p:nvSpPr>
        <p:spPr>
          <a:xfrm>
            <a:off x="2137264" y="5457716"/>
            <a:ext cx="1958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Last Fixation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B44DF-D703-F57F-B0C5-A93A2311EBB8}"/>
              </a:ext>
            </a:extLst>
          </p:cNvPr>
          <p:cNvSpPr txBox="1"/>
          <p:nvPr/>
        </p:nvSpPr>
        <p:spPr>
          <a:xfrm>
            <a:off x="8468496" y="5457716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Net Fixation Bias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3E57FA-A2B7-FD85-BC38-DBDA5EA10B21}"/>
              </a:ext>
            </a:extLst>
          </p:cNvPr>
          <p:cNvSpPr/>
          <p:nvPr/>
        </p:nvSpPr>
        <p:spPr>
          <a:xfrm>
            <a:off x="359794" y="1318757"/>
            <a:ext cx="5062985" cy="48565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49AEF-CF0A-F2C4-6630-10218224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169D-7A56-60B2-98E4-32F347D4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70FEA-726E-F344-0ADB-3D54137E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79" y="1736388"/>
            <a:ext cx="5803656" cy="399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/>
              <p:nvPr/>
            </p:nvSpPr>
            <p:spPr>
              <a:xfrm>
                <a:off x="334110" y="1929820"/>
                <a:ext cx="4211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EC10A-5A72-B63C-BD70-8D7D433C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10" y="1929820"/>
                <a:ext cx="4211515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/>
              <p:nvPr/>
            </p:nvSpPr>
            <p:spPr>
              <a:xfrm>
                <a:off x="509950" y="2526977"/>
                <a:ext cx="3197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3BDD2C-7E64-4718-5460-AE49A448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2526977"/>
                <a:ext cx="3197468" cy="369332"/>
              </a:xfrm>
              <a:prstGeom prst="rect">
                <a:avLst/>
              </a:prstGeom>
              <a:blipFill>
                <a:blip r:embed="rId4"/>
                <a:stretch>
                  <a:fillRect l="-17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/>
              <p:nvPr/>
            </p:nvSpPr>
            <p:spPr>
              <a:xfrm>
                <a:off x="509950" y="3124134"/>
                <a:ext cx="3334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Looking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A5225-98C9-7C3C-6745-CB70663B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124134"/>
                <a:ext cx="3334215" cy="369332"/>
              </a:xfrm>
              <a:prstGeom prst="rect">
                <a:avLst/>
              </a:prstGeom>
              <a:blipFill>
                <a:blip r:embed="rId5"/>
                <a:stretch>
                  <a:fillRect l="-16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/>
              <p:nvPr/>
            </p:nvSpPr>
            <p:spPr>
              <a:xfrm>
                <a:off x="509950" y="4324487"/>
                <a:ext cx="20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𝑒𝑣𝑖𝑑𝑒𝑛𝑐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46162E-5FDB-789F-0FE7-254C0951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4324487"/>
                <a:ext cx="2022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/>
              <p:nvPr/>
            </p:nvSpPr>
            <p:spPr>
              <a:xfrm>
                <a:off x="509950" y="3721291"/>
                <a:ext cx="20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228FFA-2684-D67E-1FE1-56815135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" y="3721291"/>
                <a:ext cx="20222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B537C5-FECE-0E05-E856-9F337B96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87" y="209849"/>
            <a:ext cx="10981426" cy="652792"/>
          </a:xfrm>
        </p:spPr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Parameter Estimates</a:t>
            </a:r>
          </a:p>
        </p:txBody>
      </p:sp>
    </p:spTree>
    <p:extLst>
      <p:ext uri="{BB962C8B-B14F-4D97-AF65-F5344CB8AC3E}">
        <p14:creationId xmlns:p14="http://schemas.microsoft.com/office/powerpoint/2010/main" val="14231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EB7E-E6AB-9E43-DBBA-38B9F59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2001-BCE0-86AE-07F0-26778A31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a fundamental difference in the role of attention in choices between losses than in choices between gains.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Subjects may be solving the task by counting the number of green dots in gains, but counting the number of white dots in losses.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Subjects are evaluating the value of the options with respect to a reference point, e.g. the minimum of the two options.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756E4-2A5E-F517-3B7D-8EF465AE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A180D-48D9-23D9-EC05-1DEB907C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77E-7047-20D6-69FA-3E708E10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F6F-1400-22AE-FFC7-3628A3CA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Shifting to choices between two lotteries with numerical representations.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23A60-3768-E237-7741-6B4FC413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P-Intro     |     P-Methods    |    P-Results    |    GL-Intro    |    GL-Methods    |    </a:t>
            </a:r>
            <a:r>
              <a:rPr lang="en-US" b="1" u="sng" dirty="0"/>
              <a:t>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AADD9-707B-376C-E44C-ABA16B18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A80FE7-A1E7-FFC5-90DF-6B7E43288481}"/>
              </a:ext>
            </a:extLst>
          </p:cNvPr>
          <p:cNvSpPr/>
          <p:nvPr/>
        </p:nvSpPr>
        <p:spPr>
          <a:xfrm>
            <a:off x="484571" y="2831123"/>
            <a:ext cx="5240216" cy="29102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C1D39-85A5-9267-B9A9-BB9B62A355CD}"/>
              </a:ext>
            </a:extLst>
          </p:cNvPr>
          <p:cNvSpPr txBox="1"/>
          <p:nvPr/>
        </p:nvSpPr>
        <p:spPr>
          <a:xfrm>
            <a:off x="1459941" y="396308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$14.95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43.97%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510F2-807C-C064-3261-70252434F526}"/>
              </a:ext>
            </a:extLst>
          </p:cNvPr>
          <p:cNvSpPr txBox="1"/>
          <p:nvPr/>
        </p:nvSpPr>
        <p:spPr>
          <a:xfrm>
            <a:off x="3824976" y="396308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$12.69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55.76%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87498-633E-7331-A203-F98430F9CE81}"/>
              </a:ext>
            </a:extLst>
          </p:cNvPr>
          <p:cNvSpPr txBox="1"/>
          <p:nvPr/>
        </p:nvSpPr>
        <p:spPr>
          <a:xfrm>
            <a:off x="1350937" y="590840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E[V]=6.57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B6217-E5B2-5466-CB45-F2436B0344B0}"/>
              </a:ext>
            </a:extLst>
          </p:cNvPr>
          <p:cNvSpPr txBox="1"/>
          <p:nvPr/>
        </p:nvSpPr>
        <p:spPr>
          <a:xfrm>
            <a:off x="3715971" y="590840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E[V]=7.08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75F86-DD37-9650-FEFC-8CFC9B13DDD4}"/>
              </a:ext>
            </a:extLst>
          </p:cNvPr>
          <p:cNvSpPr/>
          <p:nvPr/>
        </p:nvSpPr>
        <p:spPr>
          <a:xfrm>
            <a:off x="6467215" y="2831123"/>
            <a:ext cx="5240216" cy="29102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E3B24-B90E-38AF-9FCC-E5B80899479D}"/>
              </a:ext>
            </a:extLst>
          </p:cNvPr>
          <p:cNvSpPr txBox="1"/>
          <p:nvPr/>
        </p:nvSpPr>
        <p:spPr>
          <a:xfrm>
            <a:off x="7442585" y="396308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-$8.12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78.43%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024E8-7C13-A180-6306-91EBC0E40870}"/>
              </a:ext>
            </a:extLst>
          </p:cNvPr>
          <p:cNvSpPr txBox="1"/>
          <p:nvPr/>
        </p:nvSpPr>
        <p:spPr>
          <a:xfrm>
            <a:off x="9807620" y="396308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-$10.18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67.65%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B4E2-E166-80AA-C3C7-5A62BDA75EB5}"/>
              </a:ext>
            </a:extLst>
          </p:cNvPr>
          <p:cNvSpPr txBox="1"/>
          <p:nvPr/>
        </p:nvSpPr>
        <p:spPr>
          <a:xfrm>
            <a:off x="7333581" y="590840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E[V]=-6.37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1C066-4111-2FCB-6BED-F49EA9386ABA}"/>
              </a:ext>
            </a:extLst>
          </p:cNvPr>
          <p:cNvSpPr txBox="1"/>
          <p:nvPr/>
        </p:nvSpPr>
        <p:spPr>
          <a:xfrm>
            <a:off x="9698615" y="590840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E[V]=-6.88</a:t>
            </a:r>
          </a:p>
        </p:txBody>
      </p:sp>
    </p:spTree>
    <p:extLst>
      <p:ext uri="{BB962C8B-B14F-4D97-AF65-F5344CB8AC3E}">
        <p14:creationId xmlns:p14="http://schemas.microsoft.com/office/powerpoint/2010/main" val="9273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1901F-CC40-D024-EC7D-C1FA85A10E73}"/>
              </a:ext>
            </a:extLst>
          </p:cNvPr>
          <p:cNvGrpSpPr/>
          <p:nvPr/>
        </p:nvGrpSpPr>
        <p:grpSpPr>
          <a:xfrm>
            <a:off x="8016877" y="1387885"/>
            <a:ext cx="3629025" cy="4159539"/>
            <a:chOff x="3692977" y="1384057"/>
            <a:chExt cx="3629025" cy="41595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67CA73-57F5-331A-159D-7B6032FB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2977" y="1384057"/>
              <a:ext cx="3629025" cy="32861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C678F-801F-3E43-ED1D-DA9F550EF753}"/>
                </a:ext>
              </a:extLst>
            </p:cNvPr>
            <p:cNvSpPr txBox="1"/>
            <p:nvPr/>
          </p:nvSpPr>
          <p:spPr>
            <a:xfrm>
              <a:off x="4715439" y="5143486"/>
              <a:ext cx="220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3. Last Fixation 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DC214-5B54-C089-5430-A5A862D84DB7}"/>
              </a:ext>
            </a:extLst>
          </p:cNvPr>
          <p:cNvGrpSpPr/>
          <p:nvPr/>
        </p:nvGrpSpPr>
        <p:grpSpPr>
          <a:xfrm>
            <a:off x="3883607" y="1340260"/>
            <a:ext cx="3667125" cy="4207164"/>
            <a:chOff x="8016877" y="1336432"/>
            <a:chExt cx="3667125" cy="4207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8BE467-0C58-96D2-261B-B1F2872D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877" y="1336432"/>
              <a:ext cx="3667125" cy="33337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BA7661-22A2-9490-EC9A-F7DEFB7F47E0}"/>
                </a:ext>
              </a:extLst>
            </p:cNvPr>
            <p:cNvSpPr txBox="1"/>
            <p:nvPr/>
          </p:nvSpPr>
          <p:spPr>
            <a:xfrm>
              <a:off x="9220032" y="5143486"/>
              <a:ext cx="2168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2. Net Fixation Bias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ADC05-C631-7573-D6D0-17641C5F8CBD}"/>
              </a:ext>
            </a:extLst>
          </p:cNvPr>
          <p:cNvGrpSpPr/>
          <p:nvPr/>
        </p:nvGrpSpPr>
        <p:grpSpPr>
          <a:xfrm>
            <a:off x="347856" y="2470641"/>
            <a:ext cx="2865913" cy="3072955"/>
            <a:chOff x="347856" y="2470641"/>
            <a:chExt cx="2865913" cy="3072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/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average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≈0.53 (.005)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B9BE8-9726-8F8A-2E6B-DE9326ED9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97" y="2470641"/>
                  <a:ext cx="2669642" cy="381066"/>
                </a:xfrm>
                <a:prstGeom prst="rect">
                  <a:avLst/>
                </a:prstGeom>
                <a:blipFill>
                  <a:blip r:embed="rId4"/>
                  <a:stretch>
                    <a:fillRect l="-1826" t="-7937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E72DE-F0C2-E517-A8D0-B6C0171B0C4B}"/>
                </a:ext>
              </a:extLst>
            </p:cNvPr>
            <p:cNvSpPr txBox="1"/>
            <p:nvPr/>
          </p:nvSpPr>
          <p:spPr>
            <a:xfrm>
              <a:off x="347856" y="5143486"/>
              <a:ext cx="2865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1. Attentional Discounting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E7A004-7545-3FD2-34C8-03653C63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aDDM</a:t>
            </a:r>
            <a:r>
              <a:rPr lang="en-US" dirty="0"/>
              <a:t> Predictions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3AC46-179B-33F1-5189-6AC5D743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B435B-919F-5DC2-2644-F57B721B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DF93D-5829-E328-3082-4971F8BB4A83}"/>
              </a:ext>
            </a:extLst>
          </p:cNvPr>
          <p:cNvSpPr txBox="1"/>
          <p:nvPr/>
        </p:nvSpPr>
        <p:spPr>
          <a:xfrm>
            <a:off x="6594979" y="621587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Krajbich, Armel, Rangel (2010, Nat Neuro)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E2354-DCBD-0F65-0591-5DBDD1C31641}"/>
              </a:ext>
            </a:extLst>
          </p:cNvPr>
          <p:cNvSpPr txBox="1"/>
          <p:nvPr/>
        </p:nvSpPr>
        <p:spPr>
          <a:xfrm>
            <a:off x="267352" y="6215875"/>
            <a:ext cx="32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Bhatnagar, </a:t>
            </a:r>
            <a:r>
              <a:rPr lang="en-US" sz="1200" dirty="0" err="1"/>
              <a:t>Orquin</a:t>
            </a:r>
            <a:r>
              <a:rPr lang="en-US" sz="1200" dirty="0"/>
              <a:t> (2022, J Exp Psychol Gen)</a:t>
            </a:r>
          </a:p>
        </p:txBody>
      </p:sp>
    </p:spTree>
    <p:extLst>
      <p:ext uri="{BB962C8B-B14F-4D97-AF65-F5344CB8AC3E}">
        <p14:creationId xmlns:p14="http://schemas.microsoft.com/office/powerpoint/2010/main" val="24764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2FB2-A71C-3583-36E9-7967FADB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 vs Covert 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6FEE7-C2D2-78D8-809E-1B6F7E1B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5EC24-F084-2E18-3A2F-CD959C53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Covert Attention | Instructional Technology Office">
            <a:extLst>
              <a:ext uri="{FF2B5EF4-FFF2-40B4-BE49-F238E27FC236}">
                <a16:creationId xmlns:a16="http://schemas.microsoft.com/office/drawing/2014/main" id="{4A9C4120-4FB1-5933-242C-F879497D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67" y="862641"/>
            <a:ext cx="4022067" cy="541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CEB45-E145-7B68-2223-C4C1E1CB4700}"/>
              </a:ext>
            </a:extLst>
          </p:cNvPr>
          <p:cNvSpPr txBox="1"/>
          <p:nvPr/>
        </p:nvSpPr>
        <p:spPr>
          <a:xfrm>
            <a:off x="9816710" y="6215876"/>
            <a:ext cx="2374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Drawing by Dr. Peter Coppin, OCAD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07C2D7-74B6-7D7C-43F3-8F9F0D18B1EE}"/>
              </a:ext>
            </a:extLst>
          </p:cNvPr>
          <p:cNvGrpSpPr/>
          <p:nvPr/>
        </p:nvGrpSpPr>
        <p:grpSpPr>
          <a:xfrm>
            <a:off x="6258758" y="754602"/>
            <a:ext cx="2077369" cy="5610687"/>
            <a:chOff x="6258758" y="754602"/>
            <a:chExt cx="2077369" cy="5610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34C48-0846-249C-F0A1-590DDC8C5B3D}"/>
                </a:ext>
              </a:extLst>
            </p:cNvPr>
            <p:cNvSpPr/>
            <p:nvPr/>
          </p:nvSpPr>
          <p:spPr>
            <a:xfrm>
              <a:off x="6720396" y="754602"/>
              <a:ext cx="1615731" cy="5610687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C5147-6C0D-B3DB-4A8A-C5822C1BC9B8}"/>
                </a:ext>
              </a:extLst>
            </p:cNvPr>
            <p:cNvSpPr/>
            <p:nvPr/>
          </p:nvSpPr>
          <p:spPr>
            <a:xfrm>
              <a:off x="6454065" y="2086253"/>
              <a:ext cx="266331" cy="152696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759346-28B9-17FA-9149-9929B9890743}"/>
                </a:ext>
              </a:extLst>
            </p:cNvPr>
            <p:cNvSpPr/>
            <p:nvPr/>
          </p:nvSpPr>
          <p:spPr>
            <a:xfrm>
              <a:off x="6258758" y="5823751"/>
              <a:ext cx="461638" cy="541538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0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E823F-E5CB-C758-4710-686ED50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u="sng" dirty="0"/>
              <a:t>P-Intro</a:t>
            </a:r>
            <a:r>
              <a:rPr lang="en-US" dirty="0"/>
              <a:t>     |     P-Methods    |    P-Results    |    GL-Intro    |    GL-Methods    |    GL-Results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A9846-2DE4-DAF8-1C31-49343E9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19C-2D63-4ABC-BE3A-24A1B15F920A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2" descr="How to Be One of America&amp;#39;s Best Grocery Stores | Good L Corp">
            <a:extLst>
              <a:ext uri="{FF2B5EF4-FFF2-40B4-BE49-F238E27FC236}">
                <a16:creationId xmlns:a16="http://schemas.microsoft.com/office/drawing/2014/main" id="{5EC0763C-B431-9358-8862-4CE43B6F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81" y="75501"/>
            <a:ext cx="8451541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6E27C-7369-818A-014A-C2262B76B616}"/>
              </a:ext>
            </a:extLst>
          </p:cNvPr>
          <p:cNvSpPr/>
          <p:nvPr/>
        </p:nvSpPr>
        <p:spPr>
          <a:xfrm>
            <a:off x="5420224" y="345138"/>
            <a:ext cx="4752519" cy="312959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DEB1D-4482-CCA0-FECE-D2A105C2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99" y="1042869"/>
            <a:ext cx="6445545" cy="53712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5D7038-3897-EE7D-BF3C-9D708EC770A5}"/>
              </a:ext>
            </a:extLst>
          </p:cNvPr>
          <p:cNvSpPr/>
          <p:nvPr/>
        </p:nvSpPr>
        <p:spPr>
          <a:xfrm>
            <a:off x="6284959" y="1064473"/>
            <a:ext cx="138193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59516-0D11-93A4-03A3-1F219F4FD9A1}"/>
              </a:ext>
            </a:extLst>
          </p:cNvPr>
          <p:cNvSpPr/>
          <p:nvPr/>
        </p:nvSpPr>
        <p:spPr>
          <a:xfrm>
            <a:off x="7754816" y="1064473"/>
            <a:ext cx="1313684" cy="119715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rendenColors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C55A11"/>
      </a:accent1>
      <a:accent2>
        <a:srgbClr val="2F5496"/>
      </a:accent2>
      <a:accent3>
        <a:srgbClr val="757070"/>
      </a:accent3>
      <a:accent4>
        <a:srgbClr val="BF9000"/>
      </a:accent4>
      <a:accent5>
        <a:srgbClr val="6F3B55"/>
      </a:accent5>
      <a:accent6>
        <a:srgbClr val="538135"/>
      </a:accent6>
      <a:hlink>
        <a:srgbClr val="0563C1"/>
      </a:hlink>
      <a:folHlink>
        <a:srgbClr val="954F72"/>
      </a:folHlink>
    </a:clrScheme>
    <a:fontScheme name="BrendenAvenir">
      <a:majorFont>
        <a:latin typeface="Avenir LT Std 55 Roman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203B6E-66C3-4082-9421-0D606D2FACF7}" vid="{7FA04029-0116-4B7C-8C35-0D5A48278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Brenden's PPT Template</Template>
  <TotalTime>1637</TotalTime>
  <Words>1941</Words>
  <Application>Microsoft Office PowerPoint</Application>
  <PresentationFormat>Widescreen</PresentationFormat>
  <Paragraphs>364</Paragraphs>
  <Slides>66</Slides>
  <Notes>9</Notes>
  <HiddenSlides>3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LT Std 45 Book</vt:lpstr>
      <vt:lpstr>Calibri</vt:lpstr>
      <vt:lpstr>Cambria Math</vt:lpstr>
      <vt:lpstr>Office Theme</vt:lpstr>
      <vt:lpstr>Looking at Visual Attention in  Value-Based Decision Making</vt:lpstr>
      <vt:lpstr>PowerPoint Presentation</vt:lpstr>
      <vt:lpstr>PowerPoint Presentation</vt:lpstr>
      <vt:lpstr>PowerPoint Presentation</vt:lpstr>
      <vt:lpstr>PowerPoint Presentation</vt:lpstr>
      <vt:lpstr>Attentional Drift-Diffusion-Model (aDDM)</vt:lpstr>
      <vt:lpstr>aDDM Predictions</vt:lpstr>
      <vt:lpstr>Overt vs Covert Attention</vt:lpstr>
      <vt:lpstr>PowerPoint Presentation</vt:lpstr>
      <vt:lpstr>PowerPoint Presentation</vt:lpstr>
      <vt:lpstr>PowerPoint Presentation</vt:lpstr>
      <vt:lpstr>PowerPoint Presentation</vt:lpstr>
      <vt:lpstr>Peripheral Visual Information Halves Attentional Choice Biases</vt:lpstr>
      <vt:lpstr>PowerPoint Presentation</vt:lpstr>
      <vt:lpstr>Questions</vt:lpstr>
      <vt:lpstr>Inference Strategy</vt:lpstr>
      <vt:lpstr>Does removing peripheral visual information affect our choices?</vt:lpstr>
      <vt:lpstr>Average Choices and Response Times</vt:lpstr>
      <vt:lpstr>Attentional Choice Biases</vt:lpstr>
      <vt:lpstr>Attentional Choice Biases</vt:lpstr>
      <vt:lpstr>Questions</vt:lpstr>
      <vt:lpstr>Does removing peripheral visual information affect our fixation process?</vt:lpstr>
      <vt:lpstr>Fixation Process</vt:lpstr>
      <vt:lpstr>First Fixations</vt:lpstr>
      <vt:lpstr>Net Fixation</vt:lpstr>
      <vt:lpstr>Questions</vt:lpstr>
      <vt:lpstr>Does removing peripheral visual information affect the value comparison process?</vt:lpstr>
      <vt:lpstr>Hierarchical Bayesian aDDM</vt:lpstr>
      <vt:lpstr>MAP Estimates of Group-Level Mean</vt:lpstr>
      <vt:lpstr>Individual-Level MAP Estimates</vt:lpstr>
      <vt:lpstr>Questions</vt:lpstr>
      <vt:lpstr>Questions</vt:lpstr>
      <vt:lpstr>Questions</vt:lpstr>
      <vt:lpstr>Out-of-Sample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Attentional choice biases</vt:lpstr>
      <vt:lpstr>Attentional choice biases</vt:lpstr>
      <vt:lpstr>Attentional Discounting in Gains,  Attentional Amplification in Losses [in-progress]</vt:lpstr>
      <vt:lpstr>PowerPoint Presentation</vt:lpstr>
      <vt:lpstr>PowerPoint Presentation</vt:lpstr>
      <vt:lpstr>Psychometrics</vt:lpstr>
      <vt:lpstr>Fixation Properties</vt:lpstr>
      <vt:lpstr>Attentional Choice Biases</vt:lpstr>
      <vt:lpstr>Attentional Choice Biases</vt:lpstr>
      <vt:lpstr>Attentional Choice Biases</vt:lpstr>
      <vt:lpstr>aDDM Parameter Estimates</vt:lpstr>
      <vt:lpstr>Possible Explanations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Attention in Value-Based Decision Making</dc:title>
  <dc:creator>Brenden Eum</dc:creator>
  <cp:lastModifiedBy>Brenden Eum</cp:lastModifiedBy>
  <cp:revision>1</cp:revision>
  <dcterms:created xsi:type="dcterms:W3CDTF">2023-05-04T21:27:34Z</dcterms:created>
  <dcterms:modified xsi:type="dcterms:W3CDTF">2023-05-14T04:41:41Z</dcterms:modified>
</cp:coreProperties>
</file>